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74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6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91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47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0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77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0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98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713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25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91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2F37F-C6BC-448F-8E7A-2E03D0C015AA}" type="datetimeFigureOut">
              <a:rPr kumimoji="1" lang="ja-JP" altLang="en-US" smtClean="0"/>
              <a:t>2024/10/31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DF8CD-2AB2-4189-A5E6-0178C82A45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11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0" name="Picture 26" descr="C:\Users\tsujido\AppData\Local\Microsoft\Windows\Temporary Internet Files\Content.IE5\QQ9324UL\gahag-0048252915[1]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73" y="1208584"/>
            <a:ext cx="6858000" cy="350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tsujido\AppData\Local\Microsoft\Windows\Temporary Internet Files\Content.IE5\4NAC5D07\gatag-00006292[1]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624" y="0"/>
            <a:ext cx="6858000" cy="4713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tsujido\AppData\Local\Microsoft\Windows\Temporary Internet Files\Content.IE5\QOUE86JH\gahag-0015769104[1]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54" t="28800" r="30346" b="39664"/>
          <a:stretch/>
        </p:blipFill>
        <p:spPr bwMode="auto">
          <a:xfrm>
            <a:off x="2852936" y="1424608"/>
            <a:ext cx="2407123" cy="1668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円形吹き出し 36"/>
          <p:cNvSpPr/>
          <p:nvPr/>
        </p:nvSpPr>
        <p:spPr>
          <a:xfrm>
            <a:off x="270529" y="1447911"/>
            <a:ext cx="1904041" cy="1482483"/>
          </a:xfrm>
          <a:prstGeom prst="wedgeEllipseCallout">
            <a:avLst>
              <a:gd name="adj1" fmla="val 91775"/>
              <a:gd name="adj2" fmla="val 19641"/>
            </a:avLst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藤沢産の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おいしい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お野菜を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つか</a:t>
            </a:r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います！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6593" y="4669523"/>
            <a:ext cx="5965721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日時：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午前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9:30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　象：小学生～高校生　２０人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持ち物：エプロン・三角巾・手ふきタオル・マスク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申込み：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25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日（水）～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2025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日（水）</a:t>
            </a:r>
            <a:r>
              <a:rPr lang="en-US" altLang="ja-JP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</a:t>
            </a:r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時から藤沢市みらい創造財団ホームページの申込システムから申込・抽選　</a:t>
            </a:r>
            <a:endParaRPr lang="en-US" altLang="ja-JP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252069" y="256226"/>
            <a:ext cx="6300249" cy="754338"/>
          </a:xfrm>
          <a:prstGeom prst="rect">
            <a:avLst/>
          </a:prstGeom>
          <a:ln>
            <a:solidFill>
              <a:schemeClr val="bg1"/>
            </a:solidFill>
          </a:ln>
          <a:effectLst>
            <a:softEdge rad="1270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kumimoji="1" lang="ja-JP" altLang="en-US" sz="5400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つじせい</a:t>
            </a:r>
            <a:r>
              <a:rPr kumimoji="1" lang="ja-JP" altLang="en-US" sz="5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キッチン</a:t>
            </a:r>
            <a:endParaRPr kumimoji="1" lang="en-US" altLang="ja-JP" sz="5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0163" y="204066"/>
            <a:ext cx="1711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28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28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3552">
            <a:off x="5278053" y="4830124"/>
            <a:ext cx="1564824" cy="1173619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568328" y="3424575"/>
            <a:ext cx="5598082" cy="92333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みんなでごはんを作って、みんなでいっしょに食べよう！</a:t>
            </a:r>
            <a:endParaRPr lang="en-US" altLang="ja-JP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参加無料</a:t>
            </a:r>
            <a:endParaRPr lang="en-US" altLang="ja-JP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utoShape 2" descr="「クリスマス帽子イラスト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328" y="8532674"/>
            <a:ext cx="6182252" cy="1333536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651741" y="5746185"/>
            <a:ext cx="5158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☆メニュー☆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★野菜たっぷりお楽しみ★</a:t>
            </a:r>
            <a:endParaRPr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フレーム 6"/>
          <p:cNvSpPr/>
          <p:nvPr/>
        </p:nvSpPr>
        <p:spPr>
          <a:xfrm>
            <a:off x="822803" y="5816403"/>
            <a:ext cx="5060919" cy="788300"/>
          </a:xfrm>
          <a:prstGeom prst="frame">
            <a:avLst>
              <a:gd name="adj1" fmla="val 37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605178" y="-62184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2024</a:t>
            </a:r>
            <a:r>
              <a:rPr lang="ja-JP" altLang="en-US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</a:t>
            </a:r>
            <a:endParaRPr lang="en-US" altLang="ja-JP" dirty="0">
              <a:solidFill>
                <a:srgbClr val="0070C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54047" y="8184220"/>
            <a:ext cx="6040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JA</a:t>
            </a:r>
            <a:r>
              <a:rPr kumimoji="1"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さがみ・わいわい市・市内農家の皆様より食材の提供をいただいております。</a:t>
            </a:r>
            <a:endParaRPr kumimoji="1"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※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会館の資料として写真を撮らせていただく場合がございます。ご了承ください。</a:t>
            </a:r>
            <a:endParaRPr kumimoji="1"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9733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833</TotalTime>
  <Words>155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HG丸ｺﾞｼｯｸM-PRO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tsujido</dc:creator>
  <cp:lastModifiedBy>辻堂青少年会館</cp:lastModifiedBy>
  <cp:revision>46</cp:revision>
  <cp:lastPrinted>2018-03-30T00:08:31Z</cp:lastPrinted>
  <dcterms:created xsi:type="dcterms:W3CDTF">2018-01-14T01:28:50Z</dcterms:created>
  <dcterms:modified xsi:type="dcterms:W3CDTF">2024-10-31T05:51:21Z</dcterms:modified>
</cp:coreProperties>
</file>