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872" y="-42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36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63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56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3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347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00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305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20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16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32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062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0371A-8AA3-445E-B10E-020D17E33A21}" type="datetimeFigureOut">
              <a:rPr kumimoji="1" lang="ja-JP" altLang="en-US" smtClean="0"/>
              <a:t>2016/5/23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7B0C3-50A6-4EDF-B734-695B22BEA4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61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tsujido\AppData\Local\Microsoft\Windows\Temporary Internet Files\Content.IE5\U7X2ZGQL\gatag-00006724[1]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6" r="16591"/>
          <a:stretch/>
        </p:blipFill>
        <p:spPr bwMode="auto">
          <a:xfrm>
            <a:off x="-28271" y="205897"/>
            <a:ext cx="6886272" cy="993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sujido\AppData\Local\Microsoft\Windows\Temporary Internet Files\Content.IE5\FGTI9YRS\gatag-00006677[1]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271" y="6321152"/>
            <a:ext cx="1369039" cy="2213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5445" y="3651887"/>
            <a:ext cx="6345306" cy="2531533"/>
          </a:xfrm>
        </p:spPr>
        <p:txBody>
          <a:bodyPr>
            <a:normAutofit/>
          </a:bodyPr>
          <a:lstStyle/>
          <a:p>
            <a:pPr hangingPunct="0">
              <a:lnSpc>
                <a:spcPts val="5900"/>
              </a:lnSpc>
              <a:spcBef>
                <a:spcPts val="0"/>
              </a:spcBef>
            </a:pPr>
            <a:r>
              <a:rPr kumimoji="1"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kumimoji="1" lang="ja-JP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月</a:t>
            </a:r>
            <a:r>
              <a:rPr kumimoji="1"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kumimoji="1" lang="ja-JP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日（土）</a:t>
            </a:r>
            <a:endParaRPr kumimoji="1" lang="en-US" altLang="ja-JP" sz="6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hangingPunct="0">
              <a:lnSpc>
                <a:spcPts val="5900"/>
              </a:lnSpc>
              <a:spcBef>
                <a:spcPts val="0"/>
              </a:spcBef>
            </a:pPr>
            <a: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>10:30</a:t>
            </a:r>
            <a:r>
              <a:rPr lang="ja-JP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～</a:t>
            </a:r>
            <a: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>11:30</a:t>
            </a:r>
            <a:r>
              <a:rPr lang="ja-JP" altLang="en-US" b="1" dirty="0" smtClean="0">
                <a:solidFill>
                  <a:schemeClr val="accent1">
                    <a:lumMod val="75000"/>
                  </a:schemeClr>
                </a:solidFill>
              </a:rPr>
              <a:t>　</a:t>
            </a:r>
            <a:endParaRPr lang="en-US" altLang="ja-JP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</a:rPr>
              <a:t>　</a:t>
            </a:r>
            <a:r>
              <a:rPr lang="ja-JP" altLang="en-US" b="1" dirty="0" smtClean="0">
                <a:solidFill>
                  <a:schemeClr val="accent1">
                    <a:lumMod val="75000"/>
                  </a:schemeClr>
                </a:solidFill>
              </a:rPr>
              <a:t>　　　　　　　　　　　　　　入退場自由</a:t>
            </a:r>
            <a:r>
              <a:rPr kumimoji="1" lang="ja-JP" altLang="en-US" b="1" dirty="0" smtClean="0">
                <a:solidFill>
                  <a:schemeClr val="accent1">
                    <a:lumMod val="75000"/>
                  </a:schemeClr>
                </a:solidFill>
              </a:rPr>
              <a:t>　　　　　　　　　　　　　　　　　</a:t>
            </a:r>
            <a:endParaRPr kumimoji="1" lang="ja-JP" alt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30396" y="1568624"/>
            <a:ext cx="5903766" cy="20832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eaLnBrk="0" fontAlgn="ctr" hangingPunct="0">
              <a:lnSpc>
                <a:spcPts val="7500"/>
              </a:lnSpc>
            </a:pPr>
            <a:r>
              <a:rPr lang="en-US" altLang="ja-JP" sz="8000" b="1" cap="none" spc="100" dirty="0" smtClean="0"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00B0F0">
                    <a:alpha val="5700"/>
                  </a:srgb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16</a:t>
            </a:r>
            <a:r>
              <a:rPr lang="ja-JP" altLang="en-US" sz="8000" b="1" cap="none" spc="100" dirty="0" smtClean="0"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00B0F0">
                    <a:alpha val="5700"/>
                  </a:srgb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ミリアニメ</a:t>
            </a:r>
            <a:endParaRPr lang="en-US" altLang="ja-JP" sz="8000" b="1" cap="none" spc="100" dirty="0" smtClean="0">
              <a:ln w="25400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00B0F0">
                  <a:alpha val="5700"/>
                </a:srgb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 algn="ctr" eaLnBrk="0" fontAlgn="ctr" hangingPunct="0">
              <a:lnSpc>
                <a:spcPts val="7500"/>
              </a:lnSpc>
            </a:pPr>
            <a:r>
              <a:rPr lang="ja-JP" altLang="en-US" sz="8000" b="1" cap="none" spc="100" dirty="0" smtClean="0"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00B0F0">
                    <a:alpha val="5700"/>
                  </a:srgb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上映会</a:t>
            </a:r>
            <a:endParaRPr lang="ja-JP" altLang="en-US" sz="8000" b="1" cap="none" spc="100" dirty="0">
              <a:ln w="25400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  <a:solidFill>
                <a:srgbClr val="00B0F0">
                  <a:alpha val="5700"/>
                </a:srgb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9802" y="5673080"/>
            <a:ext cx="6601084" cy="3562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　</a:t>
            </a:r>
            <a:r>
              <a:rPr kumimoji="1"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～スタッフがえらんだ上映予定は～</a:t>
            </a:r>
            <a:endParaRPr kumimoji="1"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900" b="1" i="1" dirty="0" smtClean="0"/>
          </a:p>
          <a:p>
            <a:r>
              <a:rPr lang="ja-JP" altLang="en-US" sz="3200" dirty="0" smtClean="0"/>
              <a:t>　　　　　・のっぺらぼう　</a:t>
            </a:r>
            <a:r>
              <a:rPr lang="en-US" altLang="ja-JP" sz="2400" dirty="0" smtClean="0"/>
              <a:t>15</a:t>
            </a:r>
            <a:r>
              <a:rPr lang="ja-JP" altLang="en-US" sz="2400" dirty="0" smtClean="0"/>
              <a:t>分</a:t>
            </a:r>
            <a:endParaRPr lang="en-US" altLang="ja-JP" sz="2400" dirty="0" smtClean="0"/>
          </a:p>
          <a:p>
            <a:r>
              <a:rPr kumimoji="1" lang="ja-JP" altLang="en-US" sz="3200" dirty="0" smtClean="0"/>
              <a:t>　　　　　・とべないホタル　</a:t>
            </a:r>
            <a:r>
              <a:rPr kumimoji="1" lang="en-US" altLang="ja-JP" sz="2400" dirty="0" smtClean="0"/>
              <a:t>17</a:t>
            </a:r>
            <a:r>
              <a:rPr kumimoji="1" lang="ja-JP" altLang="en-US" sz="2400" dirty="0" smtClean="0"/>
              <a:t>分</a:t>
            </a:r>
            <a:endParaRPr kumimoji="1" lang="en-US" altLang="ja-JP" sz="2400" dirty="0" smtClean="0"/>
          </a:p>
          <a:p>
            <a:pPr>
              <a:lnSpc>
                <a:spcPts val="2900"/>
              </a:lnSpc>
              <a:spcBef>
                <a:spcPts val="600"/>
              </a:spcBef>
            </a:pPr>
            <a:r>
              <a:rPr lang="ja-JP" altLang="en-US" sz="3200" dirty="0" smtClean="0"/>
              <a:t>　　　　　・</a:t>
            </a:r>
            <a:r>
              <a:rPr lang="ja-JP" altLang="en-US" sz="3200" dirty="0"/>
              <a:t>七夕</a:t>
            </a:r>
            <a:r>
              <a:rPr lang="ja-JP" altLang="en-US" sz="3200" dirty="0" smtClean="0"/>
              <a:t>さま　</a:t>
            </a:r>
            <a:r>
              <a:rPr lang="en-US" altLang="ja-JP" sz="2400" dirty="0" smtClean="0"/>
              <a:t>11</a:t>
            </a:r>
            <a:r>
              <a:rPr lang="ja-JP" altLang="en-US" sz="2400" dirty="0" smtClean="0"/>
              <a:t>分</a:t>
            </a:r>
            <a:endParaRPr lang="en-US" altLang="ja-JP" sz="3200" dirty="0"/>
          </a:p>
          <a:p>
            <a:pPr>
              <a:lnSpc>
                <a:spcPts val="3200"/>
              </a:lnSpc>
              <a:spcBef>
                <a:spcPts val="600"/>
              </a:spcBef>
            </a:pPr>
            <a:r>
              <a:rPr lang="ja-JP" altLang="en-US" sz="3200" dirty="0" smtClean="0"/>
              <a:t>　　　　　・夏の星</a:t>
            </a:r>
            <a:endParaRPr lang="en-US" altLang="ja-JP" sz="3200" dirty="0" smtClean="0"/>
          </a:p>
          <a:p>
            <a:pPr>
              <a:lnSpc>
                <a:spcPts val="2500"/>
              </a:lnSpc>
            </a:pPr>
            <a:r>
              <a:rPr lang="ja-JP" altLang="en-US" sz="3200" dirty="0"/>
              <a:t>　</a:t>
            </a:r>
            <a:r>
              <a:rPr lang="ja-JP" altLang="en-US" sz="3200" dirty="0" smtClean="0"/>
              <a:t>　　　　　</a:t>
            </a:r>
            <a:r>
              <a:rPr lang="ja-JP" altLang="en-US" sz="2400" b="1" dirty="0" smtClean="0"/>
              <a:t>－星座と星の動き－</a:t>
            </a:r>
            <a:r>
              <a:rPr lang="en-US" altLang="ja-JP" sz="2400" dirty="0" smtClean="0"/>
              <a:t>19</a:t>
            </a:r>
            <a:r>
              <a:rPr lang="ja-JP" altLang="en-US" sz="2400" dirty="0" smtClean="0"/>
              <a:t>分</a:t>
            </a:r>
            <a:endParaRPr lang="en-US" altLang="ja-JP" sz="2400" dirty="0" smtClean="0"/>
          </a:p>
          <a:p>
            <a:pPr>
              <a:lnSpc>
                <a:spcPts val="2500"/>
              </a:lnSpc>
            </a:pPr>
            <a:endParaRPr lang="en-US" altLang="ja-JP" sz="2000" dirty="0" smtClean="0"/>
          </a:p>
          <a:p>
            <a:endParaRPr kumimoji="1" lang="ja-JP" altLang="en-US" dirty="0"/>
          </a:p>
        </p:txBody>
      </p:sp>
      <p:sp>
        <p:nvSpPr>
          <p:cNvPr id="9" name="星 5 8"/>
          <p:cNvSpPr/>
          <p:nvPr/>
        </p:nvSpPr>
        <p:spPr>
          <a:xfrm rot="706143">
            <a:off x="165326" y="2380491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星 5 17"/>
          <p:cNvSpPr/>
          <p:nvPr/>
        </p:nvSpPr>
        <p:spPr>
          <a:xfrm>
            <a:off x="5868556" y="2313261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星 5 18"/>
          <p:cNvSpPr/>
          <p:nvPr/>
        </p:nvSpPr>
        <p:spPr>
          <a:xfrm rot="20223236">
            <a:off x="809408" y="7731150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星 5 19"/>
          <p:cNvSpPr/>
          <p:nvPr/>
        </p:nvSpPr>
        <p:spPr>
          <a:xfrm rot="790052">
            <a:off x="5791832" y="3874072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星 5 20"/>
          <p:cNvSpPr/>
          <p:nvPr/>
        </p:nvSpPr>
        <p:spPr>
          <a:xfrm rot="20711289">
            <a:off x="2630094" y="8608377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星 5 21"/>
          <p:cNvSpPr/>
          <p:nvPr/>
        </p:nvSpPr>
        <p:spPr>
          <a:xfrm rot="706143">
            <a:off x="5985554" y="7995190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4419485" y="9013689"/>
            <a:ext cx="2355923" cy="953623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07503" y="9075000"/>
            <a:ext cx="2435738" cy="830997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辻堂青少年会館　</a:t>
            </a:r>
            <a:endParaRPr kumimoji="1" lang="en-US" altLang="ja-JP" sz="2400" b="1" dirty="0" smtClean="0"/>
          </a:p>
          <a:p>
            <a:r>
              <a:rPr kumimoji="1" lang="ja-JP" altLang="en-US" sz="2400" b="1" dirty="0" smtClean="0"/>
              <a:t>　　３６－３００２</a:t>
            </a:r>
            <a:endParaRPr kumimoji="1" lang="ja-JP" altLang="en-US" sz="2400" b="1" dirty="0"/>
          </a:p>
        </p:txBody>
      </p:sp>
      <p:sp>
        <p:nvSpPr>
          <p:cNvPr id="28" name="星 5 27"/>
          <p:cNvSpPr/>
          <p:nvPr/>
        </p:nvSpPr>
        <p:spPr>
          <a:xfrm rot="21025713">
            <a:off x="6179767" y="320261"/>
            <a:ext cx="508789" cy="54405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7561" y="16827"/>
            <a:ext cx="6350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子どもスタッフと映写ボランティアによる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星 5 28"/>
          <p:cNvSpPr/>
          <p:nvPr/>
        </p:nvSpPr>
        <p:spPr>
          <a:xfrm>
            <a:off x="140403" y="4364164"/>
            <a:ext cx="508789" cy="54405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星 5 29"/>
          <p:cNvSpPr/>
          <p:nvPr/>
        </p:nvSpPr>
        <p:spPr>
          <a:xfrm rot="464585">
            <a:off x="340006" y="9218472"/>
            <a:ext cx="508789" cy="54405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686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tsujido\AppData\Local\Microsoft\Windows\Temporary Internet Files\Content.IE5\U7X2ZGQL\gatag-00006724[1]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46" r="16591"/>
          <a:stretch/>
        </p:blipFill>
        <p:spPr bwMode="auto">
          <a:xfrm>
            <a:off x="-28271" y="205897"/>
            <a:ext cx="6886272" cy="993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530396" y="1568624"/>
            <a:ext cx="5903766" cy="20832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eaLnBrk="0" fontAlgn="ctr" hangingPunct="0">
              <a:lnSpc>
                <a:spcPts val="7500"/>
              </a:lnSpc>
            </a:pPr>
            <a:r>
              <a:rPr lang="en-US" altLang="ja-JP" sz="8000" b="1" cap="none" spc="100" dirty="0" smtClean="0">
                <a:ln w="25400">
                  <a:solidFill>
                    <a:srgbClr val="0070C0"/>
                  </a:solidFill>
                  <a:prstDash val="solid"/>
                </a:ln>
                <a:solidFill>
                  <a:srgbClr val="00B0F0">
                    <a:alpha val="5700"/>
                  </a:srgb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16</a:t>
            </a:r>
            <a:r>
              <a:rPr lang="ja-JP" altLang="en-US" sz="8000" b="1" cap="none" spc="100" dirty="0" smtClean="0">
                <a:ln w="25400">
                  <a:solidFill>
                    <a:srgbClr val="0070C0"/>
                  </a:solidFill>
                  <a:prstDash val="solid"/>
                </a:ln>
                <a:solidFill>
                  <a:srgbClr val="00B0F0">
                    <a:alpha val="5700"/>
                  </a:srgb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ミリアニメ</a:t>
            </a:r>
            <a:endParaRPr lang="en-US" altLang="ja-JP" sz="8000" b="1" cap="none" spc="100" dirty="0" smtClean="0">
              <a:ln w="25400">
                <a:solidFill>
                  <a:srgbClr val="0070C0"/>
                </a:solidFill>
                <a:prstDash val="solid"/>
              </a:ln>
              <a:solidFill>
                <a:srgbClr val="00B0F0">
                  <a:alpha val="5700"/>
                </a:srgb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 algn="ctr" eaLnBrk="0" fontAlgn="ctr" hangingPunct="0">
              <a:lnSpc>
                <a:spcPts val="7500"/>
              </a:lnSpc>
            </a:pPr>
            <a:r>
              <a:rPr lang="ja-JP" altLang="en-US" sz="8000" b="1" cap="none" spc="100" dirty="0" smtClean="0">
                <a:ln w="25400">
                  <a:solidFill>
                    <a:srgbClr val="0070C0"/>
                  </a:solidFill>
                  <a:prstDash val="solid"/>
                </a:ln>
                <a:solidFill>
                  <a:srgbClr val="00B0F0">
                    <a:alpha val="5700"/>
                  </a:srgb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上映会</a:t>
            </a:r>
            <a:endParaRPr lang="ja-JP" altLang="en-US" sz="8000" b="1" cap="none" spc="100" dirty="0">
              <a:ln w="25400">
                <a:solidFill>
                  <a:srgbClr val="0070C0"/>
                </a:solidFill>
                <a:prstDash val="solid"/>
              </a:ln>
              <a:solidFill>
                <a:srgbClr val="00B0F0">
                  <a:alpha val="5700"/>
                </a:srgb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7561" y="16827"/>
            <a:ext cx="6350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子どもスタッフと映写ボランティアによる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1052736" y="3651887"/>
            <a:ext cx="6345306" cy="2531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hangingPunct="0">
              <a:lnSpc>
                <a:spcPts val="5900"/>
              </a:lnSpc>
              <a:spcBef>
                <a:spcPts val="0"/>
              </a:spcBef>
              <a:buNone/>
            </a:pPr>
            <a:r>
              <a:rPr lang="ja-JP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　</a:t>
            </a:r>
            <a: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ja-JP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月</a:t>
            </a:r>
            <a: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ja-JP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日（土）</a:t>
            </a:r>
            <a:endParaRPr lang="en-US" altLang="ja-JP" sz="6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hangingPunct="0">
              <a:lnSpc>
                <a:spcPts val="5900"/>
              </a:lnSpc>
              <a:spcBef>
                <a:spcPts val="0"/>
              </a:spcBef>
              <a:buNone/>
            </a:pPr>
            <a: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>10:30</a:t>
            </a:r>
            <a:r>
              <a:rPr lang="ja-JP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～</a:t>
            </a:r>
            <a: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>11:30</a:t>
            </a:r>
            <a:r>
              <a:rPr lang="ja-JP" altLang="en-US" b="1" dirty="0" smtClean="0">
                <a:solidFill>
                  <a:schemeClr val="accent1">
                    <a:lumMod val="75000"/>
                  </a:schemeClr>
                </a:solidFill>
              </a:rPr>
              <a:t>　</a:t>
            </a:r>
            <a:endParaRPr lang="en-US" altLang="ja-JP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ja-JP" altLang="en-US" b="1" dirty="0" smtClean="0">
                <a:solidFill>
                  <a:schemeClr val="accent1">
                    <a:lumMod val="75000"/>
                  </a:schemeClr>
                </a:solidFill>
              </a:rPr>
              <a:t>　　　　　　　　　　　　入退場自由　　　　　　　　　　　　　　　　　</a:t>
            </a:r>
            <a:endParaRPr lang="ja-JP" alt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9802" y="5673080"/>
            <a:ext cx="6601084" cy="3562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　</a:t>
            </a:r>
            <a:r>
              <a:rPr kumimoji="1"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～スタッフがえらんだ上映予定は～</a:t>
            </a:r>
            <a:endParaRPr kumimoji="1" lang="en-US" altLang="ja-JP" sz="28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900" b="1" i="1" dirty="0" smtClean="0"/>
          </a:p>
          <a:p>
            <a:r>
              <a:rPr lang="ja-JP" altLang="en-US" sz="3200" dirty="0" smtClean="0"/>
              <a:t>　　　　　・のっぺらぼう　</a:t>
            </a:r>
            <a:r>
              <a:rPr lang="en-US" altLang="ja-JP" sz="2400" dirty="0" smtClean="0"/>
              <a:t>15</a:t>
            </a:r>
            <a:r>
              <a:rPr lang="ja-JP" altLang="en-US" sz="2400" dirty="0" smtClean="0"/>
              <a:t>分</a:t>
            </a:r>
            <a:endParaRPr lang="en-US" altLang="ja-JP" sz="2400" dirty="0" smtClean="0"/>
          </a:p>
          <a:p>
            <a:r>
              <a:rPr kumimoji="1" lang="ja-JP" altLang="en-US" sz="3200" dirty="0" smtClean="0"/>
              <a:t>　　　　　・とべないホタル　</a:t>
            </a:r>
            <a:r>
              <a:rPr kumimoji="1" lang="en-US" altLang="ja-JP" sz="2400" dirty="0" smtClean="0"/>
              <a:t>17</a:t>
            </a:r>
            <a:r>
              <a:rPr kumimoji="1" lang="ja-JP" altLang="en-US" sz="2400" dirty="0" smtClean="0"/>
              <a:t>分</a:t>
            </a:r>
            <a:endParaRPr kumimoji="1" lang="en-US" altLang="ja-JP" sz="2400" dirty="0" smtClean="0"/>
          </a:p>
          <a:p>
            <a:pPr>
              <a:lnSpc>
                <a:spcPts val="2900"/>
              </a:lnSpc>
              <a:spcBef>
                <a:spcPts val="600"/>
              </a:spcBef>
            </a:pPr>
            <a:r>
              <a:rPr lang="ja-JP" altLang="en-US" sz="3200" dirty="0" smtClean="0"/>
              <a:t>　　　　　・</a:t>
            </a:r>
            <a:r>
              <a:rPr lang="ja-JP" altLang="en-US" sz="3200" dirty="0"/>
              <a:t>七夕</a:t>
            </a:r>
            <a:r>
              <a:rPr lang="ja-JP" altLang="en-US" sz="3200" dirty="0" smtClean="0"/>
              <a:t>さま　</a:t>
            </a:r>
            <a:r>
              <a:rPr lang="en-US" altLang="ja-JP" sz="2400" dirty="0" smtClean="0"/>
              <a:t>11</a:t>
            </a:r>
            <a:r>
              <a:rPr lang="ja-JP" altLang="en-US" sz="2400" dirty="0" smtClean="0"/>
              <a:t>分</a:t>
            </a:r>
            <a:endParaRPr lang="en-US" altLang="ja-JP" sz="3200" dirty="0"/>
          </a:p>
          <a:p>
            <a:pPr>
              <a:lnSpc>
                <a:spcPts val="3200"/>
              </a:lnSpc>
              <a:spcBef>
                <a:spcPts val="600"/>
              </a:spcBef>
            </a:pPr>
            <a:r>
              <a:rPr lang="ja-JP" altLang="en-US" sz="3200" dirty="0" smtClean="0"/>
              <a:t>　　　　　・夏の星</a:t>
            </a:r>
            <a:endParaRPr lang="en-US" altLang="ja-JP" sz="3200" dirty="0" smtClean="0"/>
          </a:p>
          <a:p>
            <a:pPr>
              <a:lnSpc>
                <a:spcPts val="2500"/>
              </a:lnSpc>
            </a:pPr>
            <a:r>
              <a:rPr lang="ja-JP" altLang="en-US" sz="3200" dirty="0"/>
              <a:t>　</a:t>
            </a:r>
            <a:r>
              <a:rPr lang="ja-JP" altLang="en-US" sz="3200" dirty="0" smtClean="0"/>
              <a:t>　　　　　</a:t>
            </a:r>
            <a:r>
              <a:rPr lang="ja-JP" altLang="en-US" sz="2400" b="1" dirty="0" smtClean="0"/>
              <a:t>－星座と星の動き－</a:t>
            </a:r>
            <a:r>
              <a:rPr lang="en-US" altLang="ja-JP" sz="2400" dirty="0" smtClean="0"/>
              <a:t>19</a:t>
            </a:r>
            <a:r>
              <a:rPr lang="ja-JP" altLang="en-US" sz="2400" dirty="0" smtClean="0"/>
              <a:t>分</a:t>
            </a:r>
            <a:endParaRPr lang="en-US" altLang="ja-JP" sz="2400" dirty="0" smtClean="0"/>
          </a:p>
          <a:p>
            <a:pPr>
              <a:lnSpc>
                <a:spcPts val="2500"/>
              </a:lnSpc>
            </a:pPr>
            <a:endParaRPr lang="en-US" altLang="ja-JP" sz="2000" dirty="0" smtClean="0"/>
          </a:p>
          <a:p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419485" y="9013689"/>
            <a:ext cx="2355923" cy="953623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435148" y="9075001"/>
            <a:ext cx="2435738" cy="830997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辻堂青少年会館　</a:t>
            </a:r>
            <a:endParaRPr kumimoji="1" lang="en-US" altLang="ja-JP" sz="2400" b="1" dirty="0" smtClean="0"/>
          </a:p>
          <a:p>
            <a:r>
              <a:rPr kumimoji="1" lang="ja-JP" altLang="en-US" sz="2400" b="1" dirty="0" smtClean="0"/>
              <a:t>　　３６－３００２</a:t>
            </a:r>
            <a:endParaRPr kumimoji="1" lang="ja-JP" altLang="en-US" sz="2400" b="1" dirty="0"/>
          </a:p>
        </p:txBody>
      </p:sp>
      <p:sp>
        <p:nvSpPr>
          <p:cNvPr id="11" name="星 5 10"/>
          <p:cNvSpPr/>
          <p:nvPr/>
        </p:nvSpPr>
        <p:spPr>
          <a:xfrm rot="21025713">
            <a:off x="6179767" y="320261"/>
            <a:ext cx="508789" cy="54405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星 5 11"/>
          <p:cNvSpPr/>
          <p:nvPr/>
        </p:nvSpPr>
        <p:spPr>
          <a:xfrm>
            <a:off x="5868556" y="2313261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星 5 12"/>
          <p:cNvSpPr/>
          <p:nvPr/>
        </p:nvSpPr>
        <p:spPr>
          <a:xfrm rot="790052">
            <a:off x="5791832" y="3874072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5 13"/>
          <p:cNvSpPr/>
          <p:nvPr/>
        </p:nvSpPr>
        <p:spPr>
          <a:xfrm rot="706143">
            <a:off x="5985554" y="7995190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星 5 14"/>
          <p:cNvSpPr/>
          <p:nvPr/>
        </p:nvSpPr>
        <p:spPr>
          <a:xfrm rot="706143">
            <a:off x="165326" y="2380491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星 5 15"/>
          <p:cNvSpPr/>
          <p:nvPr/>
        </p:nvSpPr>
        <p:spPr>
          <a:xfrm>
            <a:off x="140403" y="4364164"/>
            <a:ext cx="508789" cy="54405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星 5 16"/>
          <p:cNvSpPr/>
          <p:nvPr/>
        </p:nvSpPr>
        <p:spPr>
          <a:xfrm rot="20223236">
            <a:off x="809408" y="7731150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星 5 17"/>
          <p:cNvSpPr/>
          <p:nvPr/>
        </p:nvSpPr>
        <p:spPr>
          <a:xfrm rot="464585">
            <a:off x="340006" y="9218472"/>
            <a:ext cx="508789" cy="54405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星 5 18"/>
          <p:cNvSpPr/>
          <p:nvPr/>
        </p:nvSpPr>
        <p:spPr>
          <a:xfrm rot="20711289">
            <a:off x="2630094" y="8608377"/>
            <a:ext cx="730140" cy="688001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568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36</Words>
  <Application>Microsoft Office PowerPoint</Application>
  <PresentationFormat>A4 210 x 297 mm</PresentationFormat>
  <Paragraphs>30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tsujido</dc:creator>
  <cp:lastModifiedBy>tsujido</cp:lastModifiedBy>
  <cp:revision>12</cp:revision>
  <cp:lastPrinted>2016-05-23T04:00:38Z</cp:lastPrinted>
  <dcterms:created xsi:type="dcterms:W3CDTF">2016-05-23T02:00:09Z</dcterms:created>
  <dcterms:modified xsi:type="dcterms:W3CDTF">2016-05-23T04:06:46Z</dcterms:modified>
</cp:coreProperties>
</file>