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602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F4B8-CD22-42E4-A714-6D2676C4FA65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2F44-CE5E-4EED-B76D-924DD48BB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43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F4B8-CD22-42E4-A714-6D2676C4FA65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2F44-CE5E-4EED-B76D-924DD48BB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88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F4B8-CD22-42E4-A714-6D2676C4FA65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2F44-CE5E-4EED-B76D-924DD48BB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30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F4B8-CD22-42E4-A714-6D2676C4FA65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2F44-CE5E-4EED-B76D-924DD48BB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54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F4B8-CD22-42E4-A714-6D2676C4FA65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2F44-CE5E-4EED-B76D-924DD48BB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88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F4B8-CD22-42E4-A714-6D2676C4FA65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2F44-CE5E-4EED-B76D-924DD48BB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23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F4B8-CD22-42E4-A714-6D2676C4FA65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2F44-CE5E-4EED-B76D-924DD48BB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45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F4B8-CD22-42E4-A714-6D2676C4FA65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2F44-CE5E-4EED-B76D-924DD48BB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98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F4B8-CD22-42E4-A714-6D2676C4FA65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2F44-CE5E-4EED-B76D-924DD48BB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8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F4B8-CD22-42E4-A714-6D2676C4FA65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2F44-CE5E-4EED-B76D-924DD48BB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85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F4B8-CD22-42E4-A714-6D2676C4FA65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2F44-CE5E-4EED-B76D-924DD48BB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32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4F4B8-CD22-42E4-A714-6D2676C4FA65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22F44-CE5E-4EED-B76D-924DD48BB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96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7" t="9132" r="35643" b="5436"/>
          <a:stretch/>
        </p:blipFill>
        <p:spPr bwMode="auto">
          <a:xfrm>
            <a:off x="116632" y="86931"/>
            <a:ext cx="6624736" cy="8949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0941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財団法人藤沢市みらい創造財団</dc:creator>
  <cp:lastModifiedBy>財団法人藤沢市みらい創造財団</cp:lastModifiedBy>
  <cp:revision>1</cp:revision>
  <dcterms:created xsi:type="dcterms:W3CDTF">2017-06-14T05:02:18Z</dcterms:created>
  <dcterms:modified xsi:type="dcterms:W3CDTF">2017-06-14T05:06:00Z</dcterms:modified>
</cp:coreProperties>
</file>