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602" y="-9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4F4B8-CD22-42E4-A714-6D2676C4FA65}" type="datetimeFigureOut">
              <a:rPr kumimoji="1" lang="ja-JP" altLang="en-US" smtClean="0"/>
              <a:t>2017/6/14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22F44-CE5E-4EED-B76D-924DD48BB1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5432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4F4B8-CD22-42E4-A714-6D2676C4FA65}" type="datetimeFigureOut">
              <a:rPr kumimoji="1" lang="ja-JP" altLang="en-US" smtClean="0"/>
              <a:t>2017/6/14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22F44-CE5E-4EED-B76D-924DD48BB1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888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4F4B8-CD22-42E4-A714-6D2676C4FA65}" type="datetimeFigureOut">
              <a:rPr kumimoji="1" lang="ja-JP" altLang="en-US" smtClean="0"/>
              <a:t>2017/6/14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22F44-CE5E-4EED-B76D-924DD48BB1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0304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4F4B8-CD22-42E4-A714-6D2676C4FA65}" type="datetimeFigureOut">
              <a:rPr kumimoji="1" lang="ja-JP" altLang="en-US" smtClean="0"/>
              <a:t>2017/6/14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22F44-CE5E-4EED-B76D-924DD48BB1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6547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4F4B8-CD22-42E4-A714-6D2676C4FA65}" type="datetimeFigureOut">
              <a:rPr kumimoji="1" lang="ja-JP" altLang="en-US" smtClean="0"/>
              <a:t>2017/6/14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22F44-CE5E-4EED-B76D-924DD48BB1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0884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4F4B8-CD22-42E4-A714-6D2676C4FA65}" type="datetimeFigureOut">
              <a:rPr kumimoji="1" lang="ja-JP" altLang="en-US" smtClean="0"/>
              <a:t>2017/6/14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22F44-CE5E-4EED-B76D-924DD48BB1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0235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4F4B8-CD22-42E4-A714-6D2676C4FA65}" type="datetimeFigureOut">
              <a:rPr kumimoji="1" lang="ja-JP" altLang="en-US" smtClean="0"/>
              <a:t>2017/6/14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22F44-CE5E-4EED-B76D-924DD48BB1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2453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4F4B8-CD22-42E4-A714-6D2676C4FA65}" type="datetimeFigureOut">
              <a:rPr kumimoji="1" lang="ja-JP" altLang="en-US" smtClean="0"/>
              <a:t>2017/6/14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22F44-CE5E-4EED-B76D-924DD48BB1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5986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4F4B8-CD22-42E4-A714-6D2676C4FA65}" type="datetimeFigureOut">
              <a:rPr kumimoji="1" lang="ja-JP" altLang="en-US" smtClean="0"/>
              <a:t>2017/6/14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22F44-CE5E-4EED-B76D-924DD48BB1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583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4F4B8-CD22-42E4-A714-6D2676C4FA65}" type="datetimeFigureOut">
              <a:rPr kumimoji="1" lang="ja-JP" altLang="en-US" smtClean="0"/>
              <a:t>2017/6/14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22F44-CE5E-4EED-B76D-924DD48BB1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6857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4F4B8-CD22-42E4-A714-6D2676C4FA65}" type="datetimeFigureOut">
              <a:rPr kumimoji="1" lang="ja-JP" altLang="en-US" smtClean="0"/>
              <a:t>2017/6/14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22F44-CE5E-4EED-B76D-924DD48BB1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1328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4F4B8-CD22-42E4-A714-6D2676C4FA65}" type="datetimeFigureOut">
              <a:rPr kumimoji="1" lang="ja-JP" altLang="en-US" smtClean="0"/>
              <a:t>2017/6/14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522F44-CE5E-4EED-B76D-924DD48BB1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2966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17" t="9132" r="35643" b="5436"/>
          <a:stretch/>
        </p:blipFill>
        <p:spPr bwMode="auto">
          <a:xfrm>
            <a:off x="116632" y="86931"/>
            <a:ext cx="6624736" cy="8949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60941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画面に合わせる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財団法人藤沢市みらい創造財団</dc:creator>
  <cp:lastModifiedBy>財団法人藤沢市みらい創造財団</cp:lastModifiedBy>
  <cp:revision>1</cp:revision>
  <dcterms:created xsi:type="dcterms:W3CDTF">2017-06-14T05:02:18Z</dcterms:created>
  <dcterms:modified xsi:type="dcterms:W3CDTF">2017-06-14T05:06:00Z</dcterms:modified>
</cp:coreProperties>
</file>