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1" r:id="rId2"/>
  </p:sldIdLst>
  <p:sldSz cx="25344438" cy="47123350"/>
  <p:notesSz cx="6735763" cy="9866313"/>
  <p:defaultTextStyle>
    <a:defPPr>
      <a:defRPr lang="ja-JP"/>
    </a:defPPr>
    <a:lvl1pPr marL="0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kumimoji="1"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88" userDrawn="1">
          <p15:clr>
            <a:srgbClr val="A4A3A4"/>
          </p15:clr>
        </p15:guide>
        <p15:guide id="2" pos="79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CC00"/>
    <a:srgbClr val="FF9999"/>
    <a:srgbClr val="FF7D7D"/>
    <a:srgbClr val="FFD1D1"/>
    <a:srgbClr val="FF9900"/>
    <a:srgbClr val="FF9966"/>
    <a:srgbClr val="FF9933"/>
    <a:srgbClr val="EAB200"/>
    <a:srgbClr val="FBC3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9" autoAdjust="0"/>
    <p:restoredTop sz="97537" autoAdjust="0"/>
  </p:normalViewPr>
  <p:slideViewPr>
    <p:cSldViewPr snapToGrid="0">
      <p:cViewPr varScale="1">
        <p:scale>
          <a:sx n="16" d="100"/>
          <a:sy n="16" d="100"/>
        </p:scale>
        <p:origin x="2064" y="90"/>
      </p:cViewPr>
      <p:guideLst>
        <p:guide orient="horz" pos="14988"/>
        <p:guide pos="79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833" y="7712089"/>
            <a:ext cx="21542772" cy="16405907"/>
          </a:xfrm>
        </p:spPr>
        <p:txBody>
          <a:bodyPr anchor="b"/>
          <a:lstStyle>
            <a:lvl1pPr algn="ctr">
              <a:defRPr sz="1663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8055" y="24750671"/>
            <a:ext cx="19008329" cy="11377231"/>
          </a:xfrm>
        </p:spPr>
        <p:txBody>
          <a:bodyPr/>
          <a:lstStyle>
            <a:lvl1pPr marL="0" indent="0" algn="ctr">
              <a:buNone/>
              <a:defRPr sz="6652"/>
            </a:lvl1pPr>
            <a:lvl2pPr marL="1267221" indent="0" algn="ctr">
              <a:buNone/>
              <a:defRPr sz="5543"/>
            </a:lvl2pPr>
            <a:lvl3pPr marL="2534442" indent="0" algn="ctr">
              <a:buNone/>
              <a:defRPr sz="4989"/>
            </a:lvl3pPr>
            <a:lvl4pPr marL="3801664" indent="0" algn="ctr">
              <a:buNone/>
              <a:defRPr sz="4435"/>
            </a:lvl4pPr>
            <a:lvl5pPr marL="5068885" indent="0" algn="ctr">
              <a:buNone/>
              <a:defRPr sz="4435"/>
            </a:lvl5pPr>
            <a:lvl6pPr marL="6336106" indent="0" algn="ctr">
              <a:buNone/>
              <a:defRPr sz="4435"/>
            </a:lvl6pPr>
            <a:lvl7pPr marL="7603327" indent="0" algn="ctr">
              <a:buNone/>
              <a:defRPr sz="4435"/>
            </a:lvl7pPr>
            <a:lvl8pPr marL="8870549" indent="0" algn="ctr">
              <a:buNone/>
              <a:defRPr sz="4435"/>
            </a:lvl8pPr>
            <a:lvl9pPr marL="10137770" indent="0" algn="ctr">
              <a:buNone/>
              <a:defRPr sz="4435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58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34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137115" y="2508882"/>
            <a:ext cx="5464894" cy="3993486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2431" y="2508882"/>
            <a:ext cx="16077878" cy="3993486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4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91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9231" y="11748127"/>
            <a:ext cx="21859578" cy="19602001"/>
          </a:xfrm>
        </p:spPr>
        <p:txBody>
          <a:bodyPr anchor="b"/>
          <a:lstStyle>
            <a:lvl1pPr>
              <a:defRPr sz="1663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9231" y="31535571"/>
            <a:ext cx="21859578" cy="10308229"/>
          </a:xfrm>
        </p:spPr>
        <p:txBody>
          <a:bodyPr/>
          <a:lstStyle>
            <a:lvl1pPr marL="0" indent="0">
              <a:buNone/>
              <a:defRPr sz="6652">
                <a:solidFill>
                  <a:schemeClr val="tx1"/>
                </a:solidFill>
              </a:defRPr>
            </a:lvl1pPr>
            <a:lvl2pPr marL="1267221" indent="0">
              <a:buNone/>
              <a:defRPr sz="5543">
                <a:solidFill>
                  <a:schemeClr val="tx1">
                    <a:tint val="75000"/>
                  </a:schemeClr>
                </a:solidFill>
              </a:defRPr>
            </a:lvl2pPr>
            <a:lvl3pPr marL="253444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3pPr>
            <a:lvl4pPr marL="3801664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4pPr>
            <a:lvl5pPr marL="5068885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5pPr>
            <a:lvl6pPr marL="6336106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6pPr>
            <a:lvl7pPr marL="7603327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7pPr>
            <a:lvl8pPr marL="8870549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8pPr>
            <a:lvl9pPr marL="10137770" indent="0">
              <a:buNone/>
              <a:defRPr sz="44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07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2430" y="12544410"/>
            <a:ext cx="10771386" cy="2989933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30622" y="12544410"/>
            <a:ext cx="10771386" cy="2989933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81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31" y="2508892"/>
            <a:ext cx="21859578" cy="910833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5734" y="11551769"/>
            <a:ext cx="10721884" cy="5661343"/>
          </a:xfrm>
        </p:spPr>
        <p:txBody>
          <a:bodyPr anchor="b"/>
          <a:lstStyle>
            <a:lvl1pPr marL="0" indent="0">
              <a:buNone/>
              <a:defRPr sz="6652" b="1"/>
            </a:lvl1pPr>
            <a:lvl2pPr marL="1267221" indent="0">
              <a:buNone/>
              <a:defRPr sz="5543" b="1"/>
            </a:lvl2pPr>
            <a:lvl3pPr marL="2534442" indent="0">
              <a:buNone/>
              <a:defRPr sz="4989" b="1"/>
            </a:lvl3pPr>
            <a:lvl4pPr marL="3801664" indent="0">
              <a:buNone/>
              <a:defRPr sz="4435" b="1"/>
            </a:lvl4pPr>
            <a:lvl5pPr marL="5068885" indent="0">
              <a:buNone/>
              <a:defRPr sz="4435" b="1"/>
            </a:lvl5pPr>
            <a:lvl6pPr marL="6336106" indent="0">
              <a:buNone/>
              <a:defRPr sz="4435" b="1"/>
            </a:lvl6pPr>
            <a:lvl7pPr marL="7603327" indent="0">
              <a:buNone/>
              <a:defRPr sz="4435" b="1"/>
            </a:lvl7pPr>
            <a:lvl8pPr marL="8870549" indent="0">
              <a:buNone/>
              <a:defRPr sz="4435" b="1"/>
            </a:lvl8pPr>
            <a:lvl9pPr marL="10137770" indent="0">
              <a:buNone/>
              <a:defRPr sz="4435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5734" y="17213113"/>
            <a:ext cx="10721884" cy="2531789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30623" y="11551769"/>
            <a:ext cx="10774687" cy="5661343"/>
          </a:xfrm>
        </p:spPr>
        <p:txBody>
          <a:bodyPr anchor="b"/>
          <a:lstStyle>
            <a:lvl1pPr marL="0" indent="0">
              <a:buNone/>
              <a:defRPr sz="6652" b="1"/>
            </a:lvl1pPr>
            <a:lvl2pPr marL="1267221" indent="0">
              <a:buNone/>
              <a:defRPr sz="5543" b="1"/>
            </a:lvl2pPr>
            <a:lvl3pPr marL="2534442" indent="0">
              <a:buNone/>
              <a:defRPr sz="4989" b="1"/>
            </a:lvl3pPr>
            <a:lvl4pPr marL="3801664" indent="0">
              <a:buNone/>
              <a:defRPr sz="4435" b="1"/>
            </a:lvl4pPr>
            <a:lvl5pPr marL="5068885" indent="0">
              <a:buNone/>
              <a:defRPr sz="4435" b="1"/>
            </a:lvl5pPr>
            <a:lvl6pPr marL="6336106" indent="0">
              <a:buNone/>
              <a:defRPr sz="4435" b="1"/>
            </a:lvl6pPr>
            <a:lvl7pPr marL="7603327" indent="0">
              <a:buNone/>
              <a:defRPr sz="4435" b="1"/>
            </a:lvl7pPr>
            <a:lvl8pPr marL="8870549" indent="0">
              <a:buNone/>
              <a:defRPr sz="4435" b="1"/>
            </a:lvl8pPr>
            <a:lvl9pPr marL="10137770" indent="0">
              <a:buNone/>
              <a:defRPr sz="4435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30623" y="17213113"/>
            <a:ext cx="10774687" cy="2531789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88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2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62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31" y="3141557"/>
            <a:ext cx="8174241" cy="10995448"/>
          </a:xfrm>
        </p:spPr>
        <p:txBody>
          <a:bodyPr anchor="b"/>
          <a:lstStyle>
            <a:lvl1pPr>
              <a:defRPr sz="886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4687" y="6784900"/>
            <a:ext cx="12830622" cy="33488121"/>
          </a:xfrm>
        </p:spPr>
        <p:txBody>
          <a:bodyPr/>
          <a:lstStyle>
            <a:lvl1pPr>
              <a:defRPr sz="8869"/>
            </a:lvl1pPr>
            <a:lvl2pPr>
              <a:defRPr sz="7761"/>
            </a:lvl2pPr>
            <a:lvl3pPr>
              <a:defRPr sz="6652"/>
            </a:lvl3pPr>
            <a:lvl4pPr>
              <a:defRPr sz="5543"/>
            </a:lvl4pPr>
            <a:lvl5pPr>
              <a:defRPr sz="5543"/>
            </a:lvl5pPr>
            <a:lvl6pPr>
              <a:defRPr sz="5543"/>
            </a:lvl6pPr>
            <a:lvl7pPr>
              <a:defRPr sz="5543"/>
            </a:lvl7pPr>
            <a:lvl8pPr>
              <a:defRPr sz="5543"/>
            </a:lvl8pPr>
            <a:lvl9pPr>
              <a:defRPr sz="554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45731" y="14137005"/>
            <a:ext cx="8174241" cy="26190551"/>
          </a:xfrm>
        </p:spPr>
        <p:txBody>
          <a:bodyPr/>
          <a:lstStyle>
            <a:lvl1pPr marL="0" indent="0">
              <a:buNone/>
              <a:defRPr sz="4435"/>
            </a:lvl1pPr>
            <a:lvl2pPr marL="1267221" indent="0">
              <a:buNone/>
              <a:defRPr sz="3880"/>
            </a:lvl2pPr>
            <a:lvl3pPr marL="2534442" indent="0">
              <a:buNone/>
              <a:defRPr sz="3326"/>
            </a:lvl3pPr>
            <a:lvl4pPr marL="3801664" indent="0">
              <a:buNone/>
              <a:defRPr sz="2772"/>
            </a:lvl4pPr>
            <a:lvl5pPr marL="5068885" indent="0">
              <a:buNone/>
              <a:defRPr sz="2772"/>
            </a:lvl5pPr>
            <a:lvl6pPr marL="6336106" indent="0">
              <a:buNone/>
              <a:defRPr sz="2772"/>
            </a:lvl6pPr>
            <a:lvl7pPr marL="7603327" indent="0">
              <a:buNone/>
              <a:defRPr sz="2772"/>
            </a:lvl7pPr>
            <a:lvl8pPr marL="8870549" indent="0">
              <a:buNone/>
              <a:defRPr sz="2772"/>
            </a:lvl8pPr>
            <a:lvl9pPr marL="10137770" indent="0">
              <a:buNone/>
              <a:defRPr sz="277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15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5731" y="3141557"/>
            <a:ext cx="8174241" cy="10995448"/>
          </a:xfrm>
        </p:spPr>
        <p:txBody>
          <a:bodyPr anchor="b"/>
          <a:lstStyle>
            <a:lvl1pPr>
              <a:defRPr sz="886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74687" y="6784900"/>
            <a:ext cx="12830622" cy="33488121"/>
          </a:xfrm>
        </p:spPr>
        <p:txBody>
          <a:bodyPr anchor="t"/>
          <a:lstStyle>
            <a:lvl1pPr marL="0" indent="0">
              <a:buNone/>
              <a:defRPr sz="8869"/>
            </a:lvl1pPr>
            <a:lvl2pPr marL="1267221" indent="0">
              <a:buNone/>
              <a:defRPr sz="7761"/>
            </a:lvl2pPr>
            <a:lvl3pPr marL="2534442" indent="0">
              <a:buNone/>
              <a:defRPr sz="6652"/>
            </a:lvl3pPr>
            <a:lvl4pPr marL="3801664" indent="0">
              <a:buNone/>
              <a:defRPr sz="5543"/>
            </a:lvl4pPr>
            <a:lvl5pPr marL="5068885" indent="0">
              <a:buNone/>
              <a:defRPr sz="5543"/>
            </a:lvl5pPr>
            <a:lvl6pPr marL="6336106" indent="0">
              <a:buNone/>
              <a:defRPr sz="5543"/>
            </a:lvl6pPr>
            <a:lvl7pPr marL="7603327" indent="0">
              <a:buNone/>
              <a:defRPr sz="5543"/>
            </a:lvl7pPr>
            <a:lvl8pPr marL="8870549" indent="0">
              <a:buNone/>
              <a:defRPr sz="5543"/>
            </a:lvl8pPr>
            <a:lvl9pPr marL="10137770" indent="0">
              <a:buNone/>
              <a:defRPr sz="554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45731" y="14137005"/>
            <a:ext cx="8174241" cy="26190551"/>
          </a:xfrm>
        </p:spPr>
        <p:txBody>
          <a:bodyPr/>
          <a:lstStyle>
            <a:lvl1pPr marL="0" indent="0">
              <a:buNone/>
              <a:defRPr sz="4435"/>
            </a:lvl1pPr>
            <a:lvl2pPr marL="1267221" indent="0">
              <a:buNone/>
              <a:defRPr sz="3880"/>
            </a:lvl2pPr>
            <a:lvl3pPr marL="2534442" indent="0">
              <a:buNone/>
              <a:defRPr sz="3326"/>
            </a:lvl3pPr>
            <a:lvl4pPr marL="3801664" indent="0">
              <a:buNone/>
              <a:defRPr sz="2772"/>
            </a:lvl4pPr>
            <a:lvl5pPr marL="5068885" indent="0">
              <a:buNone/>
              <a:defRPr sz="2772"/>
            </a:lvl5pPr>
            <a:lvl6pPr marL="6336106" indent="0">
              <a:buNone/>
              <a:defRPr sz="2772"/>
            </a:lvl6pPr>
            <a:lvl7pPr marL="7603327" indent="0">
              <a:buNone/>
              <a:defRPr sz="2772"/>
            </a:lvl7pPr>
            <a:lvl8pPr marL="8870549" indent="0">
              <a:buNone/>
              <a:defRPr sz="2772"/>
            </a:lvl8pPr>
            <a:lvl9pPr marL="10137770" indent="0">
              <a:buNone/>
              <a:defRPr sz="277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04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2430" y="2508892"/>
            <a:ext cx="21859578" cy="9108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2430" y="12544410"/>
            <a:ext cx="21859578" cy="29899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2430" y="43676375"/>
            <a:ext cx="5702499" cy="2508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0276-591E-43D5-AEE8-9E0250B869B8}" type="datetimeFigureOut">
              <a:rPr kumimoji="1" lang="ja-JP" altLang="en-US" smtClean="0"/>
              <a:t>2019/11/6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95345" y="43676375"/>
            <a:ext cx="8553748" cy="2508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99509" y="43676375"/>
            <a:ext cx="5702499" cy="2508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07399-379E-4B40-A9CD-40529633A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33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2534442" rtl="0" eaLnBrk="1" latinLnBrk="0" hangingPunct="1">
        <a:lnSpc>
          <a:spcPct val="90000"/>
        </a:lnSpc>
        <a:spcBef>
          <a:spcPct val="0"/>
        </a:spcBef>
        <a:buNone/>
        <a:defRPr kumimoji="1" sz="12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3611" indent="-633611" algn="l" defTabSz="2534442" rtl="0" eaLnBrk="1" latinLnBrk="0" hangingPunct="1">
        <a:lnSpc>
          <a:spcPct val="90000"/>
        </a:lnSpc>
        <a:spcBef>
          <a:spcPts val="2772"/>
        </a:spcBef>
        <a:buFont typeface="Arial" panose="020B0604020202020204" pitchFamily="34" charset="0"/>
        <a:buChar char="•"/>
        <a:defRPr kumimoji="1" sz="7761" kern="1200">
          <a:solidFill>
            <a:schemeClr val="tx1"/>
          </a:solidFill>
          <a:latin typeface="+mn-lt"/>
          <a:ea typeface="+mn-ea"/>
          <a:cs typeface="+mn-cs"/>
        </a:defRPr>
      </a:lvl1pPr>
      <a:lvl2pPr marL="1900832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6652" kern="1200">
          <a:solidFill>
            <a:schemeClr val="tx1"/>
          </a:solidFill>
          <a:latin typeface="+mn-lt"/>
          <a:ea typeface="+mn-ea"/>
          <a:cs typeface="+mn-cs"/>
        </a:defRPr>
      </a:lvl2pPr>
      <a:lvl3pPr marL="3168053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5543" kern="1200">
          <a:solidFill>
            <a:schemeClr val="tx1"/>
          </a:solidFill>
          <a:latin typeface="+mn-lt"/>
          <a:ea typeface="+mn-ea"/>
          <a:cs typeface="+mn-cs"/>
        </a:defRPr>
      </a:lvl3pPr>
      <a:lvl4pPr marL="4435274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4pPr>
      <a:lvl5pPr marL="5702496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5pPr>
      <a:lvl6pPr marL="6969717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6pPr>
      <a:lvl7pPr marL="8236938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7pPr>
      <a:lvl8pPr marL="9504159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8pPr>
      <a:lvl9pPr marL="10771381" indent="-633611" algn="l" defTabSz="2534442" rtl="0" eaLnBrk="1" latinLnBrk="0" hangingPunct="1">
        <a:lnSpc>
          <a:spcPct val="90000"/>
        </a:lnSpc>
        <a:spcBef>
          <a:spcPts val="1386"/>
        </a:spcBef>
        <a:buFont typeface="Arial" panose="020B0604020202020204" pitchFamily="34" charset="0"/>
        <a:buChar char="•"/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1pPr>
      <a:lvl2pPr marL="1267221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2pPr>
      <a:lvl3pPr marL="2534442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3pPr>
      <a:lvl4pPr marL="3801664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4pPr>
      <a:lvl5pPr marL="5068885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5pPr>
      <a:lvl6pPr marL="6336106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6pPr>
      <a:lvl7pPr marL="7603327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7pPr>
      <a:lvl8pPr marL="8870549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8pPr>
      <a:lvl9pPr marL="10137770" algn="l" defTabSz="2534442" rtl="0" eaLnBrk="1" latinLnBrk="0" hangingPunct="1">
        <a:defRPr kumimoji="1" sz="49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 rotWithShape="1">
          <a:blip r:embed="rId2"/>
          <a:srcRect l="13673" t="12172" r="38709" b="3955"/>
          <a:stretch/>
        </p:blipFill>
        <p:spPr>
          <a:xfrm>
            <a:off x="0" y="0"/>
            <a:ext cx="25344438" cy="3571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340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4518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公益財団法人藤沢市みらい創造財団</dc:creator>
  <cp:lastModifiedBy>鹿間 広大</cp:lastModifiedBy>
  <cp:revision>322</cp:revision>
  <cp:lastPrinted>2019-06-21T07:58:53Z</cp:lastPrinted>
  <dcterms:created xsi:type="dcterms:W3CDTF">2017-04-06T08:55:11Z</dcterms:created>
  <dcterms:modified xsi:type="dcterms:W3CDTF">2019-11-06T07:21:54Z</dcterms:modified>
</cp:coreProperties>
</file>