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200900" cy="1026001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32" userDrawn="1">
          <p15:clr>
            <a:srgbClr val="A4A3A4"/>
          </p15:clr>
        </p15:guide>
        <p15:guide id="2" pos="22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7" autoAdjust="0"/>
    <p:restoredTop sz="94828" autoAdjust="0"/>
  </p:normalViewPr>
  <p:slideViewPr>
    <p:cSldViewPr>
      <p:cViewPr varScale="1">
        <p:scale>
          <a:sx n="66" d="100"/>
          <a:sy n="66" d="100"/>
        </p:scale>
        <p:origin x="1602" y="84"/>
      </p:cViewPr>
      <p:guideLst>
        <p:guide orient="horz" pos="3232"/>
        <p:guide pos="22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8831" cy="492922"/>
          </a:xfrm>
          <a:prstGeom prst="rect">
            <a:avLst/>
          </a:prstGeom>
        </p:spPr>
        <p:txBody>
          <a:bodyPr vert="horz" lIns="90343" tIns="45171" rIns="90343" bIns="4517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1" cy="492922"/>
          </a:xfrm>
          <a:prstGeom prst="rect">
            <a:avLst/>
          </a:prstGeom>
        </p:spPr>
        <p:txBody>
          <a:bodyPr vert="horz" lIns="90343" tIns="45171" rIns="90343" bIns="45171" rtlCol="0"/>
          <a:lstStyle>
            <a:lvl1pPr algn="r">
              <a:defRPr sz="1200"/>
            </a:lvl1pPr>
          </a:lstStyle>
          <a:p>
            <a:fld id="{ACDC3DF0-71DE-40A0-B12D-507998983C83}" type="datetimeFigureOut">
              <a:rPr kumimoji="1" lang="ja-JP" altLang="en-US" smtClean="0"/>
              <a:t>2020/6/21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70100" y="739775"/>
            <a:ext cx="25955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43" tIns="45171" rIns="90343" bIns="4517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696"/>
            <a:ext cx="5388610" cy="4439447"/>
          </a:xfrm>
          <a:prstGeom prst="rect">
            <a:avLst/>
          </a:prstGeom>
        </p:spPr>
        <p:txBody>
          <a:bodyPr vert="horz" lIns="90343" tIns="45171" rIns="90343" bIns="45171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817"/>
            <a:ext cx="2918831" cy="492921"/>
          </a:xfrm>
          <a:prstGeom prst="rect">
            <a:avLst/>
          </a:prstGeom>
        </p:spPr>
        <p:txBody>
          <a:bodyPr vert="horz" lIns="90343" tIns="45171" rIns="90343" bIns="4517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817"/>
            <a:ext cx="2918831" cy="492921"/>
          </a:xfrm>
          <a:prstGeom prst="rect">
            <a:avLst/>
          </a:prstGeom>
        </p:spPr>
        <p:txBody>
          <a:bodyPr vert="horz" lIns="90343" tIns="45171" rIns="90343" bIns="45171" rtlCol="0" anchor="b"/>
          <a:lstStyle>
            <a:lvl1pPr algn="r">
              <a:defRPr sz="1200"/>
            </a:lvl1pPr>
          </a:lstStyle>
          <a:p>
            <a:fld id="{F9E05BD4-421B-4388-A454-547F7ADA6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0646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70100" y="739775"/>
            <a:ext cx="2595563" cy="37004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E05BD4-421B-4388-A454-547F7ADA678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4084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0068" y="3187257"/>
            <a:ext cx="6120765" cy="2199252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0135" y="5814008"/>
            <a:ext cx="5040630" cy="262200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08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417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625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83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043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25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46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66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6044-D5BC-4867-9EB0-014959650BB5}" type="datetimeFigureOut">
              <a:rPr kumimoji="1" lang="ja-JP" altLang="en-US" smtClean="0"/>
              <a:t>2020/6/21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58A7-9B8A-443D-B351-B5B25E4153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9934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6044-D5BC-4867-9EB0-014959650BB5}" type="datetimeFigureOut">
              <a:rPr kumimoji="1" lang="ja-JP" altLang="en-US" smtClean="0"/>
              <a:t>2020/6/21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58A7-9B8A-443D-B351-B5B25E4153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3320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220652" y="410881"/>
            <a:ext cx="1620203" cy="8754261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60045" y="410881"/>
            <a:ext cx="4740593" cy="8754261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6044-D5BC-4867-9EB0-014959650BB5}" type="datetimeFigureOut">
              <a:rPr kumimoji="1" lang="ja-JP" altLang="en-US" smtClean="0"/>
              <a:t>2020/6/21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58A7-9B8A-443D-B351-B5B25E4153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707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6044-D5BC-4867-9EB0-014959650BB5}" type="datetimeFigureOut">
              <a:rPr kumimoji="1" lang="ja-JP" altLang="en-US" smtClean="0"/>
              <a:t>2020/6/21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58A7-9B8A-443D-B351-B5B25E4153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3904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8822" y="6593012"/>
            <a:ext cx="6120765" cy="2037753"/>
          </a:xfrm>
        </p:spPr>
        <p:txBody>
          <a:bodyPr anchor="t"/>
          <a:lstStyle>
            <a:lvl1pPr algn="l">
              <a:defRPr sz="2807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68822" y="4348632"/>
            <a:ext cx="6120765" cy="2244377"/>
          </a:xfrm>
        </p:spPr>
        <p:txBody>
          <a:bodyPr anchor="b"/>
          <a:lstStyle>
            <a:lvl1pPr marL="0" indent="0">
              <a:buNone/>
              <a:defRPr sz="1404">
                <a:solidFill>
                  <a:schemeClr val="tx1">
                    <a:tint val="75000"/>
                  </a:schemeClr>
                </a:solidFill>
              </a:defRPr>
            </a:lvl1pPr>
            <a:lvl2pPr marL="320863" indent="0">
              <a:buNone/>
              <a:defRPr sz="1263">
                <a:solidFill>
                  <a:schemeClr val="tx1">
                    <a:tint val="75000"/>
                  </a:schemeClr>
                </a:solidFill>
              </a:defRPr>
            </a:lvl2pPr>
            <a:lvl3pPr marL="641726" indent="0">
              <a:buNone/>
              <a:defRPr sz="1123">
                <a:solidFill>
                  <a:schemeClr val="tx1">
                    <a:tint val="75000"/>
                  </a:schemeClr>
                </a:solidFill>
              </a:defRPr>
            </a:lvl3pPr>
            <a:lvl4pPr marL="962589" indent="0">
              <a:buNone/>
              <a:defRPr sz="983">
                <a:solidFill>
                  <a:schemeClr val="tx1">
                    <a:tint val="75000"/>
                  </a:schemeClr>
                </a:solidFill>
              </a:defRPr>
            </a:lvl4pPr>
            <a:lvl5pPr marL="1283452" indent="0">
              <a:buNone/>
              <a:defRPr sz="983">
                <a:solidFill>
                  <a:schemeClr val="tx1">
                    <a:tint val="75000"/>
                  </a:schemeClr>
                </a:solidFill>
              </a:defRPr>
            </a:lvl5pPr>
            <a:lvl6pPr marL="1604315" indent="0">
              <a:buNone/>
              <a:defRPr sz="983">
                <a:solidFill>
                  <a:schemeClr val="tx1">
                    <a:tint val="75000"/>
                  </a:schemeClr>
                </a:solidFill>
              </a:defRPr>
            </a:lvl6pPr>
            <a:lvl7pPr marL="1925178" indent="0">
              <a:buNone/>
              <a:defRPr sz="983">
                <a:solidFill>
                  <a:schemeClr val="tx1">
                    <a:tint val="75000"/>
                  </a:schemeClr>
                </a:solidFill>
              </a:defRPr>
            </a:lvl7pPr>
            <a:lvl8pPr marL="2246041" indent="0">
              <a:buNone/>
              <a:defRPr sz="983">
                <a:solidFill>
                  <a:schemeClr val="tx1">
                    <a:tint val="75000"/>
                  </a:schemeClr>
                </a:solidFill>
              </a:defRPr>
            </a:lvl8pPr>
            <a:lvl9pPr marL="2566904" indent="0">
              <a:buNone/>
              <a:defRPr sz="9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6044-D5BC-4867-9EB0-014959650BB5}" type="datetimeFigureOut">
              <a:rPr kumimoji="1" lang="ja-JP" altLang="en-US" smtClean="0"/>
              <a:t>2020/6/21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58A7-9B8A-443D-B351-B5B25E4153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6455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60045" y="2394008"/>
            <a:ext cx="3180398" cy="6771134"/>
          </a:xfrm>
        </p:spPr>
        <p:txBody>
          <a:bodyPr/>
          <a:lstStyle>
            <a:lvl1pPr>
              <a:defRPr sz="1965"/>
            </a:lvl1pPr>
            <a:lvl2pPr>
              <a:defRPr sz="1684"/>
            </a:lvl2pPr>
            <a:lvl3pPr>
              <a:defRPr sz="1404"/>
            </a:lvl3pPr>
            <a:lvl4pPr>
              <a:defRPr sz="1263"/>
            </a:lvl4pPr>
            <a:lvl5pPr>
              <a:defRPr sz="1263"/>
            </a:lvl5pPr>
            <a:lvl6pPr>
              <a:defRPr sz="1263"/>
            </a:lvl6pPr>
            <a:lvl7pPr>
              <a:defRPr sz="1263"/>
            </a:lvl7pPr>
            <a:lvl8pPr>
              <a:defRPr sz="1263"/>
            </a:lvl8pPr>
            <a:lvl9pPr>
              <a:defRPr sz="126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60457" y="2394008"/>
            <a:ext cx="3180398" cy="6771134"/>
          </a:xfrm>
        </p:spPr>
        <p:txBody>
          <a:bodyPr/>
          <a:lstStyle>
            <a:lvl1pPr>
              <a:defRPr sz="1965"/>
            </a:lvl1pPr>
            <a:lvl2pPr>
              <a:defRPr sz="1684"/>
            </a:lvl2pPr>
            <a:lvl3pPr>
              <a:defRPr sz="1404"/>
            </a:lvl3pPr>
            <a:lvl4pPr>
              <a:defRPr sz="1263"/>
            </a:lvl4pPr>
            <a:lvl5pPr>
              <a:defRPr sz="1263"/>
            </a:lvl5pPr>
            <a:lvl6pPr>
              <a:defRPr sz="1263"/>
            </a:lvl6pPr>
            <a:lvl7pPr>
              <a:defRPr sz="1263"/>
            </a:lvl7pPr>
            <a:lvl8pPr>
              <a:defRPr sz="1263"/>
            </a:lvl8pPr>
            <a:lvl9pPr>
              <a:defRPr sz="126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6044-D5BC-4867-9EB0-014959650BB5}" type="datetimeFigureOut">
              <a:rPr kumimoji="1" lang="ja-JP" altLang="en-US" smtClean="0"/>
              <a:t>2020/6/21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58A7-9B8A-443D-B351-B5B25E4153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0712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5" y="2296629"/>
            <a:ext cx="3181648" cy="957125"/>
          </a:xfrm>
        </p:spPr>
        <p:txBody>
          <a:bodyPr anchor="b"/>
          <a:lstStyle>
            <a:lvl1pPr marL="0" indent="0">
              <a:buNone/>
              <a:defRPr sz="1684" b="1"/>
            </a:lvl1pPr>
            <a:lvl2pPr marL="320863" indent="0">
              <a:buNone/>
              <a:defRPr sz="1404" b="1"/>
            </a:lvl2pPr>
            <a:lvl3pPr marL="641726" indent="0">
              <a:buNone/>
              <a:defRPr sz="1263" b="1"/>
            </a:lvl3pPr>
            <a:lvl4pPr marL="962589" indent="0">
              <a:buNone/>
              <a:defRPr sz="1123" b="1"/>
            </a:lvl4pPr>
            <a:lvl5pPr marL="1283452" indent="0">
              <a:buNone/>
              <a:defRPr sz="1123" b="1"/>
            </a:lvl5pPr>
            <a:lvl6pPr marL="1604315" indent="0">
              <a:buNone/>
              <a:defRPr sz="1123" b="1"/>
            </a:lvl6pPr>
            <a:lvl7pPr marL="1925178" indent="0">
              <a:buNone/>
              <a:defRPr sz="1123" b="1"/>
            </a:lvl7pPr>
            <a:lvl8pPr marL="2246041" indent="0">
              <a:buNone/>
              <a:defRPr sz="1123" b="1"/>
            </a:lvl8pPr>
            <a:lvl9pPr marL="2566904" indent="0">
              <a:buNone/>
              <a:defRPr sz="1123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0045" y="3253754"/>
            <a:ext cx="3181648" cy="5911383"/>
          </a:xfrm>
        </p:spPr>
        <p:txBody>
          <a:bodyPr/>
          <a:lstStyle>
            <a:lvl1pPr>
              <a:defRPr sz="1684"/>
            </a:lvl1pPr>
            <a:lvl2pPr>
              <a:defRPr sz="1404"/>
            </a:lvl2pPr>
            <a:lvl3pPr>
              <a:defRPr sz="1263"/>
            </a:lvl3pPr>
            <a:lvl4pPr>
              <a:defRPr sz="1123"/>
            </a:lvl4pPr>
            <a:lvl5pPr>
              <a:defRPr sz="1123"/>
            </a:lvl5pPr>
            <a:lvl6pPr>
              <a:defRPr sz="1123"/>
            </a:lvl6pPr>
            <a:lvl7pPr>
              <a:defRPr sz="1123"/>
            </a:lvl7pPr>
            <a:lvl8pPr>
              <a:defRPr sz="1123"/>
            </a:lvl8pPr>
            <a:lvl9pPr>
              <a:defRPr sz="112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657958" y="2296629"/>
            <a:ext cx="3182898" cy="957125"/>
          </a:xfrm>
        </p:spPr>
        <p:txBody>
          <a:bodyPr anchor="b"/>
          <a:lstStyle>
            <a:lvl1pPr marL="0" indent="0">
              <a:buNone/>
              <a:defRPr sz="1684" b="1"/>
            </a:lvl1pPr>
            <a:lvl2pPr marL="320863" indent="0">
              <a:buNone/>
              <a:defRPr sz="1404" b="1"/>
            </a:lvl2pPr>
            <a:lvl3pPr marL="641726" indent="0">
              <a:buNone/>
              <a:defRPr sz="1263" b="1"/>
            </a:lvl3pPr>
            <a:lvl4pPr marL="962589" indent="0">
              <a:buNone/>
              <a:defRPr sz="1123" b="1"/>
            </a:lvl4pPr>
            <a:lvl5pPr marL="1283452" indent="0">
              <a:buNone/>
              <a:defRPr sz="1123" b="1"/>
            </a:lvl5pPr>
            <a:lvl6pPr marL="1604315" indent="0">
              <a:buNone/>
              <a:defRPr sz="1123" b="1"/>
            </a:lvl6pPr>
            <a:lvl7pPr marL="1925178" indent="0">
              <a:buNone/>
              <a:defRPr sz="1123" b="1"/>
            </a:lvl7pPr>
            <a:lvl8pPr marL="2246041" indent="0">
              <a:buNone/>
              <a:defRPr sz="1123" b="1"/>
            </a:lvl8pPr>
            <a:lvl9pPr marL="2566904" indent="0">
              <a:buNone/>
              <a:defRPr sz="1123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657958" y="3253754"/>
            <a:ext cx="3182898" cy="5911383"/>
          </a:xfrm>
        </p:spPr>
        <p:txBody>
          <a:bodyPr/>
          <a:lstStyle>
            <a:lvl1pPr>
              <a:defRPr sz="1684"/>
            </a:lvl1pPr>
            <a:lvl2pPr>
              <a:defRPr sz="1404"/>
            </a:lvl2pPr>
            <a:lvl3pPr>
              <a:defRPr sz="1263"/>
            </a:lvl3pPr>
            <a:lvl4pPr>
              <a:defRPr sz="1123"/>
            </a:lvl4pPr>
            <a:lvl5pPr>
              <a:defRPr sz="1123"/>
            </a:lvl5pPr>
            <a:lvl6pPr>
              <a:defRPr sz="1123"/>
            </a:lvl6pPr>
            <a:lvl7pPr>
              <a:defRPr sz="1123"/>
            </a:lvl7pPr>
            <a:lvl8pPr>
              <a:defRPr sz="1123"/>
            </a:lvl8pPr>
            <a:lvl9pPr>
              <a:defRPr sz="112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6044-D5BC-4867-9EB0-014959650BB5}" type="datetimeFigureOut">
              <a:rPr kumimoji="1" lang="ja-JP" altLang="en-US" smtClean="0"/>
              <a:t>2020/6/21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58A7-9B8A-443D-B351-B5B25E4153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604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6044-D5BC-4867-9EB0-014959650BB5}" type="datetimeFigureOut">
              <a:rPr kumimoji="1" lang="ja-JP" altLang="en-US" smtClean="0"/>
              <a:t>2020/6/21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58A7-9B8A-443D-B351-B5B25E4153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5754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6044-D5BC-4867-9EB0-014959650BB5}" type="datetimeFigureOut">
              <a:rPr kumimoji="1" lang="ja-JP" altLang="en-US" smtClean="0"/>
              <a:t>2020/6/21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58A7-9B8A-443D-B351-B5B25E4153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3769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5" y="408502"/>
            <a:ext cx="2369047" cy="1738503"/>
          </a:xfrm>
        </p:spPr>
        <p:txBody>
          <a:bodyPr anchor="b"/>
          <a:lstStyle>
            <a:lvl1pPr algn="l">
              <a:defRPr sz="1404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15353" y="408505"/>
            <a:ext cx="4025503" cy="8756637"/>
          </a:xfrm>
        </p:spPr>
        <p:txBody>
          <a:bodyPr/>
          <a:lstStyle>
            <a:lvl1pPr>
              <a:defRPr sz="2246"/>
            </a:lvl1pPr>
            <a:lvl2pPr>
              <a:defRPr sz="1965"/>
            </a:lvl2pPr>
            <a:lvl3pPr>
              <a:defRPr sz="1684"/>
            </a:lvl3pPr>
            <a:lvl4pPr>
              <a:defRPr sz="1404"/>
            </a:lvl4pPr>
            <a:lvl5pPr>
              <a:defRPr sz="1404"/>
            </a:lvl5pPr>
            <a:lvl6pPr>
              <a:defRPr sz="1404"/>
            </a:lvl6pPr>
            <a:lvl7pPr>
              <a:defRPr sz="1404"/>
            </a:lvl7pPr>
            <a:lvl8pPr>
              <a:defRPr sz="1404"/>
            </a:lvl8pPr>
            <a:lvl9pPr>
              <a:defRPr sz="1404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0045" y="2147006"/>
            <a:ext cx="2369047" cy="7018134"/>
          </a:xfrm>
        </p:spPr>
        <p:txBody>
          <a:bodyPr/>
          <a:lstStyle>
            <a:lvl1pPr marL="0" indent="0">
              <a:buNone/>
              <a:defRPr sz="983"/>
            </a:lvl1pPr>
            <a:lvl2pPr marL="320863" indent="0">
              <a:buNone/>
              <a:defRPr sz="842"/>
            </a:lvl2pPr>
            <a:lvl3pPr marL="641726" indent="0">
              <a:buNone/>
              <a:defRPr sz="702"/>
            </a:lvl3pPr>
            <a:lvl4pPr marL="962589" indent="0">
              <a:buNone/>
              <a:defRPr sz="632"/>
            </a:lvl4pPr>
            <a:lvl5pPr marL="1283452" indent="0">
              <a:buNone/>
              <a:defRPr sz="632"/>
            </a:lvl5pPr>
            <a:lvl6pPr marL="1604315" indent="0">
              <a:buNone/>
              <a:defRPr sz="632"/>
            </a:lvl6pPr>
            <a:lvl7pPr marL="1925178" indent="0">
              <a:buNone/>
              <a:defRPr sz="632"/>
            </a:lvl7pPr>
            <a:lvl8pPr marL="2246041" indent="0">
              <a:buNone/>
              <a:defRPr sz="632"/>
            </a:lvl8pPr>
            <a:lvl9pPr marL="2566904" indent="0">
              <a:buNone/>
              <a:defRPr sz="632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6044-D5BC-4867-9EB0-014959650BB5}" type="datetimeFigureOut">
              <a:rPr kumimoji="1" lang="ja-JP" altLang="en-US" smtClean="0"/>
              <a:t>2020/6/21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58A7-9B8A-443D-B351-B5B25E4153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7745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11427" y="7182011"/>
            <a:ext cx="4320540" cy="847877"/>
          </a:xfrm>
        </p:spPr>
        <p:txBody>
          <a:bodyPr anchor="b"/>
          <a:lstStyle>
            <a:lvl1pPr algn="l">
              <a:defRPr sz="1404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11427" y="916751"/>
            <a:ext cx="4320540" cy="6156008"/>
          </a:xfrm>
        </p:spPr>
        <p:txBody>
          <a:bodyPr/>
          <a:lstStyle>
            <a:lvl1pPr marL="0" indent="0">
              <a:buNone/>
              <a:defRPr sz="2246"/>
            </a:lvl1pPr>
            <a:lvl2pPr marL="320863" indent="0">
              <a:buNone/>
              <a:defRPr sz="1965"/>
            </a:lvl2pPr>
            <a:lvl3pPr marL="641726" indent="0">
              <a:buNone/>
              <a:defRPr sz="1684"/>
            </a:lvl3pPr>
            <a:lvl4pPr marL="962589" indent="0">
              <a:buNone/>
              <a:defRPr sz="1404"/>
            </a:lvl4pPr>
            <a:lvl5pPr marL="1283452" indent="0">
              <a:buNone/>
              <a:defRPr sz="1404"/>
            </a:lvl5pPr>
            <a:lvl6pPr marL="1604315" indent="0">
              <a:buNone/>
              <a:defRPr sz="1404"/>
            </a:lvl6pPr>
            <a:lvl7pPr marL="1925178" indent="0">
              <a:buNone/>
              <a:defRPr sz="1404"/>
            </a:lvl7pPr>
            <a:lvl8pPr marL="2246041" indent="0">
              <a:buNone/>
              <a:defRPr sz="1404"/>
            </a:lvl8pPr>
            <a:lvl9pPr marL="2566904" indent="0">
              <a:buNone/>
              <a:defRPr sz="1404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11427" y="8029888"/>
            <a:ext cx="4320540" cy="1204126"/>
          </a:xfrm>
        </p:spPr>
        <p:txBody>
          <a:bodyPr/>
          <a:lstStyle>
            <a:lvl1pPr marL="0" indent="0">
              <a:buNone/>
              <a:defRPr sz="983"/>
            </a:lvl1pPr>
            <a:lvl2pPr marL="320863" indent="0">
              <a:buNone/>
              <a:defRPr sz="842"/>
            </a:lvl2pPr>
            <a:lvl3pPr marL="641726" indent="0">
              <a:buNone/>
              <a:defRPr sz="702"/>
            </a:lvl3pPr>
            <a:lvl4pPr marL="962589" indent="0">
              <a:buNone/>
              <a:defRPr sz="632"/>
            </a:lvl4pPr>
            <a:lvl5pPr marL="1283452" indent="0">
              <a:buNone/>
              <a:defRPr sz="632"/>
            </a:lvl5pPr>
            <a:lvl6pPr marL="1604315" indent="0">
              <a:buNone/>
              <a:defRPr sz="632"/>
            </a:lvl6pPr>
            <a:lvl7pPr marL="1925178" indent="0">
              <a:buNone/>
              <a:defRPr sz="632"/>
            </a:lvl7pPr>
            <a:lvl8pPr marL="2246041" indent="0">
              <a:buNone/>
              <a:defRPr sz="632"/>
            </a:lvl8pPr>
            <a:lvl9pPr marL="2566904" indent="0">
              <a:buNone/>
              <a:defRPr sz="632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C6044-D5BC-4867-9EB0-014959650BB5}" type="datetimeFigureOut">
              <a:rPr kumimoji="1" lang="ja-JP" altLang="en-US" smtClean="0"/>
              <a:t>2020/6/21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358A7-9B8A-443D-B351-B5B25E4153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0194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60045" y="410876"/>
            <a:ext cx="6480810" cy="1710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5" y="2394008"/>
            <a:ext cx="6480810" cy="67711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0046" y="9509516"/>
            <a:ext cx="1680210" cy="54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C6044-D5BC-4867-9EB0-014959650BB5}" type="datetimeFigureOut">
              <a:rPr kumimoji="1" lang="ja-JP" altLang="en-US" smtClean="0"/>
              <a:t>2020/6/21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460308" y="9509516"/>
            <a:ext cx="2280285" cy="54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60645" y="9509516"/>
            <a:ext cx="1680210" cy="546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358A7-9B8A-443D-B351-B5B25E4153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3302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41726" rtl="0" eaLnBrk="1" latinLnBrk="0" hangingPunct="1">
        <a:spcBef>
          <a:spcPct val="0"/>
        </a:spcBef>
        <a:buNone/>
        <a:defRPr kumimoji="1" sz="308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647" indent="-240647" algn="l" defTabSz="64172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46" kern="1200">
          <a:solidFill>
            <a:schemeClr val="tx1"/>
          </a:solidFill>
          <a:latin typeface="+mn-lt"/>
          <a:ea typeface="+mn-ea"/>
          <a:cs typeface="+mn-cs"/>
        </a:defRPr>
      </a:lvl1pPr>
      <a:lvl2pPr marL="521402" indent="-200539" algn="l" defTabSz="64172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965" kern="1200">
          <a:solidFill>
            <a:schemeClr val="tx1"/>
          </a:solidFill>
          <a:latin typeface="+mn-lt"/>
          <a:ea typeface="+mn-ea"/>
          <a:cs typeface="+mn-cs"/>
        </a:defRPr>
      </a:lvl2pPr>
      <a:lvl3pPr marL="802157" indent="-160431" algn="l" defTabSz="64172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84" kern="1200">
          <a:solidFill>
            <a:schemeClr val="tx1"/>
          </a:solidFill>
          <a:latin typeface="+mn-lt"/>
          <a:ea typeface="+mn-ea"/>
          <a:cs typeface="+mn-cs"/>
        </a:defRPr>
      </a:lvl3pPr>
      <a:lvl4pPr marL="1123020" indent="-160431" algn="l" defTabSz="64172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404" kern="1200">
          <a:solidFill>
            <a:schemeClr val="tx1"/>
          </a:solidFill>
          <a:latin typeface="+mn-lt"/>
          <a:ea typeface="+mn-ea"/>
          <a:cs typeface="+mn-cs"/>
        </a:defRPr>
      </a:lvl4pPr>
      <a:lvl5pPr marL="1443883" indent="-160431" algn="l" defTabSz="641726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404" kern="1200">
          <a:solidFill>
            <a:schemeClr val="tx1"/>
          </a:solidFill>
          <a:latin typeface="+mn-lt"/>
          <a:ea typeface="+mn-ea"/>
          <a:cs typeface="+mn-cs"/>
        </a:defRPr>
      </a:lvl5pPr>
      <a:lvl6pPr marL="1764746" indent="-160431" algn="l" defTabSz="64172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404" kern="1200">
          <a:solidFill>
            <a:schemeClr val="tx1"/>
          </a:solidFill>
          <a:latin typeface="+mn-lt"/>
          <a:ea typeface="+mn-ea"/>
          <a:cs typeface="+mn-cs"/>
        </a:defRPr>
      </a:lvl6pPr>
      <a:lvl7pPr marL="2085609" indent="-160431" algn="l" defTabSz="64172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404" kern="1200">
          <a:solidFill>
            <a:schemeClr val="tx1"/>
          </a:solidFill>
          <a:latin typeface="+mn-lt"/>
          <a:ea typeface="+mn-ea"/>
          <a:cs typeface="+mn-cs"/>
        </a:defRPr>
      </a:lvl7pPr>
      <a:lvl8pPr marL="2406472" indent="-160431" algn="l" defTabSz="64172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404" kern="1200">
          <a:solidFill>
            <a:schemeClr val="tx1"/>
          </a:solidFill>
          <a:latin typeface="+mn-lt"/>
          <a:ea typeface="+mn-ea"/>
          <a:cs typeface="+mn-cs"/>
        </a:defRPr>
      </a:lvl8pPr>
      <a:lvl9pPr marL="2727335" indent="-160431" algn="l" defTabSz="64172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40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41726" rtl="0" eaLnBrk="1" latinLnBrk="0" hangingPunct="1">
        <a:defRPr kumimoji="1" sz="1263" kern="1200">
          <a:solidFill>
            <a:schemeClr val="tx1"/>
          </a:solidFill>
          <a:latin typeface="+mn-lt"/>
          <a:ea typeface="+mn-ea"/>
          <a:cs typeface="+mn-cs"/>
        </a:defRPr>
      </a:lvl1pPr>
      <a:lvl2pPr marL="320863" algn="l" defTabSz="641726" rtl="0" eaLnBrk="1" latinLnBrk="0" hangingPunct="1">
        <a:defRPr kumimoji="1" sz="1263" kern="1200">
          <a:solidFill>
            <a:schemeClr val="tx1"/>
          </a:solidFill>
          <a:latin typeface="+mn-lt"/>
          <a:ea typeface="+mn-ea"/>
          <a:cs typeface="+mn-cs"/>
        </a:defRPr>
      </a:lvl2pPr>
      <a:lvl3pPr marL="641726" algn="l" defTabSz="641726" rtl="0" eaLnBrk="1" latinLnBrk="0" hangingPunct="1">
        <a:defRPr kumimoji="1" sz="1263" kern="1200">
          <a:solidFill>
            <a:schemeClr val="tx1"/>
          </a:solidFill>
          <a:latin typeface="+mn-lt"/>
          <a:ea typeface="+mn-ea"/>
          <a:cs typeface="+mn-cs"/>
        </a:defRPr>
      </a:lvl3pPr>
      <a:lvl4pPr marL="962589" algn="l" defTabSz="641726" rtl="0" eaLnBrk="1" latinLnBrk="0" hangingPunct="1">
        <a:defRPr kumimoji="1" sz="1263" kern="1200">
          <a:solidFill>
            <a:schemeClr val="tx1"/>
          </a:solidFill>
          <a:latin typeface="+mn-lt"/>
          <a:ea typeface="+mn-ea"/>
          <a:cs typeface="+mn-cs"/>
        </a:defRPr>
      </a:lvl4pPr>
      <a:lvl5pPr marL="1283452" algn="l" defTabSz="641726" rtl="0" eaLnBrk="1" latinLnBrk="0" hangingPunct="1">
        <a:defRPr kumimoji="1" sz="1263" kern="1200">
          <a:solidFill>
            <a:schemeClr val="tx1"/>
          </a:solidFill>
          <a:latin typeface="+mn-lt"/>
          <a:ea typeface="+mn-ea"/>
          <a:cs typeface="+mn-cs"/>
        </a:defRPr>
      </a:lvl5pPr>
      <a:lvl6pPr marL="1604315" algn="l" defTabSz="641726" rtl="0" eaLnBrk="1" latinLnBrk="0" hangingPunct="1">
        <a:defRPr kumimoji="1" sz="1263" kern="1200">
          <a:solidFill>
            <a:schemeClr val="tx1"/>
          </a:solidFill>
          <a:latin typeface="+mn-lt"/>
          <a:ea typeface="+mn-ea"/>
          <a:cs typeface="+mn-cs"/>
        </a:defRPr>
      </a:lvl6pPr>
      <a:lvl7pPr marL="1925178" algn="l" defTabSz="641726" rtl="0" eaLnBrk="1" latinLnBrk="0" hangingPunct="1">
        <a:defRPr kumimoji="1" sz="1263" kern="1200">
          <a:solidFill>
            <a:schemeClr val="tx1"/>
          </a:solidFill>
          <a:latin typeface="+mn-lt"/>
          <a:ea typeface="+mn-ea"/>
          <a:cs typeface="+mn-cs"/>
        </a:defRPr>
      </a:lvl7pPr>
      <a:lvl8pPr marL="2246041" algn="l" defTabSz="641726" rtl="0" eaLnBrk="1" latinLnBrk="0" hangingPunct="1">
        <a:defRPr kumimoji="1" sz="1263" kern="1200">
          <a:solidFill>
            <a:schemeClr val="tx1"/>
          </a:solidFill>
          <a:latin typeface="+mn-lt"/>
          <a:ea typeface="+mn-ea"/>
          <a:cs typeface="+mn-cs"/>
        </a:defRPr>
      </a:lvl8pPr>
      <a:lvl9pPr marL="2566904" algn="l" defTabSz="641726" rtl="0" eaLnBrk="1" latinLnBrk="0" hangingPunct="1">
        <a:defRPr kumimoji="1" sz="12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microsoft.com/office/2007/relationships/hdphoto" Target="../media/hdphoto1.wdp"/><Relationship Id="rId12" Type="http://schemas.microsoft.com/office/2007/relationships/hdphoto" Target="../media/hdphoto2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2.jpe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187" y="4862037"/>
            <a:ext cx="6924044" cy="4021399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68302" y="4409926"/>
            <a:ext cx="2151787" cy="1392708"/>
          </a:xfrm>
          <a:prstGeom prst="rect">
            <a:avLst/>
          </a:prstGeom>
        </p:spPr>
      </p:pic>
      <p:pic>
        <p:nvPicPr>
          <p:cNvPr id="30" name="図 29"/>
          <p:cNvPicPr>
            <a:picLocks noChangeAspect="1"/>
          </p:cNvPicPr>
          <p:nvPr/>
        </p:nvPicPr>
        <p:blipFill rotWithShape="1">
          <a:blip r:embed="rId5"/>
          <a:srcRect r="24895" b="16525"/>
          <a:stretch/>
        </p:blipFill>
        <p:spPr>
          <a:xfrm>
            <a:off x="-3312318" y="1711236"/>
            <a:ext cx="2990280" cy="2492637"/>
          </a:xfrm>
          <a:prstGeom prst="rect">
            <a:avLst/>
          </a:prstGeom>
        </p:spPr>
      </p:pic>
      <p:sp>
        <p:nvSpPr>
          <p:cNvPr id="29" name="楕円 28"/>
          <p:cNvSpPr/>
          <p:nvPr/>
        </p:nvSpPr>
        <p:spPr>
          <a:xfrm>
            <a:off x="109187" y="679955"/>
            <a:ext cx="7019653" cy="2829765"/>
          </a:xfrm>
          <a:prstGeom prst="ellipse">
            <a:avLst/>
          </a:prstGeom>
          <a:blipFill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rightnessContrast contrast="40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4176" tIns="32088" rIns="64176" bIns="320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263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52069" y="9724237"/>
            <a:ext cx="49922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辻堂</a:t>
            </a:r>
            <a:r>
              <a:rPr lang="ja-JP" altLang="en-US" sz="2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青少年会館　</a:t>
            </a:r>
            <a:r>
              <a:rPr lang="ja-JP" altLang="en-US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ＴＥＬ</a:t>
            </a:r>
            <a:r>
              <a:rPr lang="ja-JP" altLang="en-US" sz="2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：</a:t>
            </a:r>
            <a:r>
              <a:rPr lang="en-US" altLang="ja-JP" sz="2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0466-36-3002</a:t>
            </a:r>
            <a:endParaRPr lang="ja-JP" altLang="en-US" sz="2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4297" y="8989391"/>
            <a:ext cx="1504803" cy="1185031"/>
          </a:xfrm>
          <a:prstGeom prst="rect">
            <a:avLst/>
          </a:prstGeom>
        </p:spPr>
      </p:pic>
      <p:sp>
        <p:nvSpPr>
          <p:cNvPr id="5" name="AutoShape 2" descr="かわいい夏のイラスト-無料イラスト"/>
          <p:cNvSpPr>
            <a:spLocks noChangeAspect="1" noChangeArrowheads="1"/>
          </p:cNvSpPr>
          <p:nvPr/>
        </p:nvSpPr>
        <p:spPr bwMode="auto">
          <a:xfrm>
            <a:off x="109189" y="2501672"/>
            <a:ext cx="213921" cy="213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4176" tIns="32088" rIns="64176" bIns="32088" numCol="1" anchor="t" anchorCtr="0" compatLnSpc="1">
            <a:prstTxWarp prst="textNoShape">
              <a:avLst/>
            </a:prstTxWarp>
          </a:bodyPr>
          <a:lstStyle/>
          <a:p>
            <a:endParaRPr lang="ja-JP" altLang="en-US" sz="1263"/>
          </a:p>
        </p:txBody>
      </p:sp>
      <p:pic>
        <p:nvPicPr>
          <p:cNvPr id="35" name="図 34" descr="\\192.168.10.200\財団全体共通\財団ロゴマークデータ\みらいを応援します\青切り抜き.pn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89" y="170611"/>
            <a:ext cx="2694200" cy="610451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テキスト ボックス 13"/>
          <p:cNvSpPr txBox="1"/>
          <p:nvPr/>
        </p:nvSpPr>
        <p:spPr>
          <a:xfrm>
            <a:off x="990234" y="5327151"/>
            <a:ext cx="5484246" cy="2635465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526" dirty="0">
                <a:solidFill>
                  <a:schemeClr val="tx1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lang="ja-JP" altLang="en-US" sz="2526" dirty="0" smtClean="0">
                <a:solidFill>
                  <a:schemeClr val="tx1"/>
                </a:solidFill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endParaRPr lang="en-US" altLang="ja-JP" sz="1684" dirty="0">
              <a:solidFill>
                <a:schemeClr val="tx1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>
              <a:lnSpc>
                <a:spcPts val="2400"/>
              </a:lnSpc>
            </a:pPr>
            <a:r>
              <a:rPr lang="en-US" altLang="ja-JP" sz="24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lang="ja-JP" altLang="en-US" sz="24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内   容</a:t>
            </a:r>
            <a:r>
              <a:rPr lang="en-US" altLang="ja-JP" sz="24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   </a:t>
            </a:r>
            <a:r>
              <a:rPr lang="ja-JP" altLang="en-US" sz="26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卓球</a:t>
            </a:r>
            <a:r>
              <a:rPr lang="ja-JP" altLang="en-US" sz="26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</a:t>
            </a:r>
            <a:r>
              <a:rPr lang="ja-JP" altLang="en-US" sz="26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基礎</a:t>
            </a:r>
            <a:endParaRPr lang="en-US" altLang="ja-JP" sz="2600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ts val="2400"/>
              </a:lnSpc>
            </a:pPr>
            <a:r>
              <a:rPr lang="en-US" altLang="ja-JP" sz="24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lang="ja-JP" altLang="en-US" sz="24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対   象</a:t>
            </a:r>
            <a:r>
              <a:rPr lang="en-US" altLang="ja-JP" sz="24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   </a:t>
            </a:r>
            <a:r>
              <a:rPr lang="ja-JP" altLang="en-US" sz="26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小学</a:t>
            </a:r>
            <a:r>
              <a:rPr lang="en-US" altLang="ja-JP" sz="26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</a:t>
            </a:r>
            <a:r>
              <a:rPr lang="ja-JP" altLang="en-US" sz="26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年生～</a:t>
            </a:r>
            <a:r>
              <a:rPr lang="en-US" altLang="ja-JP" sz="26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</a:t>
            </a:r>
            <a:r>
              <a:rPr lang="ja-JP" altLang="en-US" sz="26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年生　</a:t>
            </a:r>
            <a:r>
              <a:rPr lang="en-US" altLang="ja-JP" sz="26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</a:t>
            </a:r>
            <a:r>
              <a:rPr lang="en-US" altLang="ja-JP" sz="260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0</a:t>
            </a:r>
            <a:r>
              <a:rPr lang="ja-JP" altLang="en-US" sz="26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人</a:t>
            </a:r>
            <a:endParaRPr lang="en-US" altLang="ja-JP" sz="26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ts val="2400"/>
              </a:lnSpc>
            </a:pPr>
            <a:r>
              <a:rPr lang="en-US" altLang="ja-JP" sz="24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持ち物</a:t>
            </a:r>
            <a:r>
              <a:rPr lang="en-US" altLang="ja-JP" sz="24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   </a:t>
            </a:r>
            <a:r>
              <a:rPr lang="ja-JP" altLang="en-US" sz="26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卓球</a:t>
            </a:r>
            <a:r>
              <a:rPr lang="ja-JP" altLang="en-US" sz="26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ラケット</a:t>
            </a:r>
            <a:endParaRPr lang="en-US" altLang="ja-JP" sz="26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ts val="2400"/>
              </a:lnSpc>
            </a:pPr>
            <a:r>
              <a:rPr lang="en-US" altLang="ja-JP" sz="24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lang="ja-JP" altLang="en-US" sz="24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費   用</a:t>
            </a:r>
            <a:r>
              <a:rPr lang="en-US" altLang="ja-JP" sz="24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   </a:t>
            </a:r>
            <a:r>
              <a:rPr lang="en-US" altLang="ja-JP" sz="26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500</a:t>
            </a:r>
            <a:r>
              <a:rPr lang="ja-JP" altLang="en-US" sz="26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円　</a:t>
            </a:r>
            <a:endParaRPr lang="en-US" altLang="ja-JP" sz="26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ts val="2400"/>
              </a:lnSpc>
            </a:pPr>
            <a:r>
              <a:rPr lang="en-US" altLang="ja-JP" sz="24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lang="ja-JP" altLang="en-US" sz="24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講   師</a:t>
            </a:r>
            <a:r>
              <a:rPr lang="en-US" altLang="ja-JP" sz="24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   </a:t>
            </a:r>
            <a:r>
              <a:rPr lang="ja-JP" altLang="en-US" sz="26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卓球</a:t>
            </a:r>
            <a:r>
              <a:rPr lang="ja-JP" altLang="en-US" sz="26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インストラクター</a:t>
            </a:r>
            <a:endParaRPr lang="en-US" altLang="ja-JP" sz="26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ts val="2400"/>
              </a:lnSpc>
            </a:pPr>
            <a:r>
              <a:rPr lang="en-US" altLang="ja-JP" sz="24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lang="ja-JP" altLang="en-US" sz="24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申込み</a:t>
            </a:r>
            <a:r>
              <a:rPr lang="en-US" altLang="ja-JP" sz="24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  <a:r>
              <a:rPr lang="ja-JP" altLang="en-US" sz="24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７月</a:t>
            </a:r>
            <a:r>
              <a:rPr lang="en-US" altLang="ja-JP" sz="24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16</a:t>
            </a:r>
            <a:r>
              <a:rPr lang="ja-JP" altLang="en-US" sz="24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</a:t>
            </a:r>
            <a:r>
              <a:rPr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（木）午前</a:t>
            </a:r>
            <a:r>
              <a:rPr lang="ja-JP" altLang="en-US" sz="24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９時より</a:t>
            </a:r>
            <a:endParaRPr lang="en-US" altLang="ja-JP" sz="2400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>
              <a:lnSpc>
                <a:spcPts val="2400"/>
              </a:lnSpc>
            </a:pPr>
            <a:r>
              <a:rPr lang="ja-JP" altLang="en-US" sz="24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en-US" sz="24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　　　 電話または来館にて</a:t>
            </a:r>
            <a:endParaRPr lang="ja-JP" altLang="en-US" sz="24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648070" y="1554390"/>
            <a:ext cx="648077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ジュニア卓球教室</a:t>
            </a:r>
            <a:endParaRPr lang="en-US" altLang="ja-JP" sz="5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lang="en-US" altLang="ja-JP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(</a:t>
            </a:r>
            <a:r>
              <a:rPr lang="ja-JP" alt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低学年</a:t>
            </a:r>
            <a:r>
              <a:rPr lang="en-US" altLang="ja-JP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)</a:t>
            </a:r>
            <a:r>
              <a:rPr lang="ja-JP" altLang="en-US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全</a:t>
            </a:r>
            <a:r>
              <a:rPr lang="en-US" altLang="ja-JP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5</a:t>
            </a:r>
            <a:r>
              <a:rPr lang="ja-JP" alt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回</a:t>
            </a:r>
            <a:endParaRPr lang="en-US" altLang="ja-JP" sz="4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709929" y="3692748"/>
            <a:ext cx="5854488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/>
            <a:r>
              <a:rPr lang="en-US" altLang="ja-JP" sz="3600" b="1" dirty="0">
                <a:ln w="10160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8</a:t>
            </a:r>
            <a:r>
              <a:rPr lang="ja-JP" altLang="en-US" sz="3600" b="1" dirty="0">
                <a:ln w="10160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月</a:t>
            </a:r>
            <a:r>
              <a:rPr lang="en-US" altLang="ja-JP" sz="3600" b="1" dirty="0">
                <a:ln w="10160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</a:t>
            </a:r>
            <a:r>
              <a:rPr lang="ja-JP" altLang="en-US" sz="3600" b="1" dirty="0">
                <a:ln w="10160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日（月）～</a:t>
            </a:r>
            <a:r>
              <a:rPr lang="en-US" altLang="ja-JP" sz="3600" b="1" dirty="0">
                <a:ln w="10160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8</a:t>
            </a:r>
            <a:r>
              <a:rPr lang="ja-JP" altLang="en-US" sz="3600" b="1" dirty="0">
                <a:ln w="10160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月</a:t>
            </a:r>
            <a:r>
              <a:rPr lang="en-US" altLang="ja-JP" sz="3600" b="1" dirty="0">
                <a:ln w="10160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7</a:t>
            </a:r>
            <a:r>
              <a:rPr lang="ja-JP" altLang="en-US" sz="3600" b="1" dirty="0">
                <a:ln w="10160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日（金）</a:t>
            </a:r>
            <a:endParaRPr lang="en-US" altLang="ja-JP" sz="3600" b="1" dirty="0">
              <a:ln w="10160">
                <a:solidFill>
                  <a:schemeClr val="tx2"/>
                </a:solidFill>
                <a:prstDash val="solid"/>
              </a:ln>
              <a:solidFill>
                <a:schemeClr val="tx2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lvl="0"/>
            <a:r>
              <a:rPr lang="ja-JP" altLang="en-US" sz="2400" dirty="0" smtClean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      </a:t>
            </a:r>
            <a:r>
              <a:rPr lang="ja-JP" altLang="en-US" sz="2800" dirty="0" smtClean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午前</a:t>
            </a:r>
            <a:r>
              <a:rPr lang="en-US" altLang="ja-JP" sz="2800" dirty="0" smtClean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9</a:t>
            </a:r>
            <a:r>
              <a:rPr lang="ja-JP" altLang="en-US" sz="2800" dirty="0" smtClean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：</a:t>
            </a:r>
            <a:r>
              <a:rPr lang="en-US" altLang="ja-JP" sz="2800" dirty="0" smtClean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30</a:t>
            </a:r>
            <a:r>
              <a:rPr lang="ja-JP" altLang="en-US" sz="2800" dirty="0" smtClean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～午前</a:t>
            </a:r>
            <a:r>
              <a:rPr lang="en-US" altLang="ja-JP" sz="2800" dirty="0" smtClean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10</a:t>
            </a:r>
            <a:r>
              <a:rPr lang="ja-JP" altLang="en-US" sz="2800" dirty="0" smtClean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：</a:t>
            </a:r>
            <a:r>
              <a:rPr lang="en-US" altLang="ja-JP" sz="2800" smtClean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30</a:t>
            </a:r>
            <a:endParaRPr lang="en-US" altLang="ja-JP" sz="2800" dirty="0">
              <a:solidFill>
                <a:prstClr val="black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5708" y="8994036"/>
            <a:ext cx="2369642" cy="930256"/>
          </a:xfrm>
          <a:prstGeom prst="rect">
            <a:avLst/>
          </a:prstGeom>
        </p:spPr>
      </p:pic>
      <p:sp>
        <p:nvSpPr>
          <p:cNvPr id="16" name="テキスト ボックス 15"/>
          <p:cNvSpPr txBox="1"/>
          <p:nvPr/>
        </p:nvSpPr>
        <p:spPr>
          <a:xfrm>
            <a:off x="4994882" y="22721"/>
            <a:ext cx="313906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辻堂青少年会館主催</a:t>
            </a:r>
            <a:endParaRPr kumimoji="1" lang="ja-JP" altLang="en-US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282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31043" y="685816"/>
            <a:ext cx="3202628" cy="1281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47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3153</TotalTime>
  <Words>115</Words>
  <Application>Microsoft Office PowerPoint</Application>
  <PresentationFormat>ユーザー設定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HGPｺﾞｼｯｸE</vt:lpstr>
      <vt:lpstr>HGP創英角ﾎﾟｯﾌﾟ体</vt:lpstr>
      <vt:lpstr>HG創英角ﾎﾟｯﾌﾟ体</vt:lpstr>
      <vt:lpstr>ＭＳ Ｐゴシック</vt:lpstr>
      <vt:lpstr>UD デジタル 教科書体 NK-B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2014年 辻堂青少年会館 夏のもよおし</dc:title>
  <dc:creator>tsujido</dc:creator>
  <cp:lastModifiedBy>辻堂青少年会館</cp:lastModifiedBy>
  <cp:revision>244</cp:revision>
  <cp:lastPrinted>2020-04-08T08:11:06Z</cp:lastPrinted>
  <dcterms:created xsi:type="dcterms:W3CDTF">2014-04-22T04:06:10Z</dcterms:created>
  <dcterms:modified xsi:type="dcterms:W3CDTF">2020-06-21T03:50:16Z</dcterms:modified>
</cp:coreProperties>
</file>