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2" r:id="rId2"/>
  </p:sldIdLst>
  <p:sldSz cx="6858000" cy="9906000" type="A4"/>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6" d="100"/>
          <a:sy n="76" d="100"/>
        </p:scale>
        <p:origin x="1476" y="108"/>
      </p:cViewPr>
      <p:guideLst>
        <p:guide orient="horz" pos="312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3077282"/>
            <a:ext cx="5829300" cy="2123369"/>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2FDE8D90-F289-4E65-81A7-E29DA6EA00D1}" type="datetimeFigureOut">
              <a:rPr kumimoji="1" lang="ja-JP" altLang="en-US" smtClean="0"/>
              <a:t>2020/7/22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4CB72C8-0BB2-4441-9E14-7DEC875B2357}" type="slidenum">
              <a:rPr kumimoji="1" lang="ja-JP" altLang="en-US" smtClean="0"/>
              <a:t>‹#›</a:t>
            </a:fld>
            <a:endParaRPr kumimoji="1" lang="ja-JP" altLang="en-US"/>
          </a:p>
        </p:txBody>
      </p:sp>
    </p:spTree>
    <p:extLst>
      <p:ext uri="{BB962C8B-B14F-4D97-AF65-F5344CB8AC3E}">
        <p14:creationId xmlns:p14="http://schemas.microsoft.com/office/powerpoint/2010/main" val="28750973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2FDE8D90-F289-4E65-81A7-E29DA6EA00D1}" type="datetimeFigureOut">
              <a:rPr kumimoji="1" lang="ja-JP" altLang="en-US" smtClean="0"/>
              <a:t>2020/7/22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4CB72C8-0BB2-4441-9E14-7DEC875B2357}" type="slidenum">
              <a:rPr kumimoji="1" lang="ja-JP" altLang="en-US" smtClean="0"/>
              <a:t>‹#›</a:t>
            </a:fld>
            <a:endParaRPr kumimoji="1" lang="ja-JP" altLang="en-US"/>
          </a:p>
        </p:txBody>
      </p:sp>
    </p:spTree>
    <p:extLst>
      <p:ext uri="{BB962C8B-B14F-4D97-AF65-F5344CB8AC3E}">
        <p14:creationId xmlns:p14="http://schemas.microsoft.com/office/powerpoint/2010/main" val="31613256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3729037" y="573264"/>
            <a:ext cx="1157288" cy="12208228"/>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257175" y="573264"/>
            <a:ext cx="3357563" cy="12208228"/>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2FDE8D90-F289-4E65-81A7-E29DA6EA00D1}" type="datetimeFigureOut">
              <a:rPr kumimoji="1" lang="ja-JP" altLang="en-US" smtClean="0"/>
              <a:t>2020/7/22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4CB72C8-0BB2-4441-9E14-7DEC875B2357}" type="slidenum">
              <a:rPr kumimoji="1" lang="ja-JP" altLang="en-US" smtClean="0"/>
              <a:t>‹#›</a:t>
            </a:fld>
            <a:endParaRPr kumimoji="1" lang="ja-JP" altLang="en-US"/>
          </a:p>
        </p:txBody>
      </p:sp>
    </p:spTree>
    <p:extLst>
      <p:ext uri="{BB962C8B-B14F-4D97-AF65-F5344CB8AC3E}">
        <p14:creationId xmlns:p14="http://schemas.microsoft.com/office/powerpoint/2010/main" val="17603428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2FDE8D90-F289-4E65-81A7-E29DA6EA00D1}" type="datetimeFigureOut">
              <a:rPr kumimoji="1" lang="ja-JP" altLang="en-US" smtClean="0"/>
              <a:t>2020/7/22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4CB72C8-0BB2-4441-9E14-7DEC875B2357}" type="slidenum">
              <a:rPr kumimoji="1" lang="ja-JP" altLang="en-US" smtClean="0"/>
              <a:t>‹#›</a:t>
            </a:fld>
            <a:endParaRPr kumimoji="1" lang="ja-JP" altLang="en-US"/>
          </a:p>
        </p:txBody>
      </p:sp>
    </p:spTree>
    <p:extLst>
      <p:ext uri="{BB962C8B-B14F-4D97-AF65-F5344CB8AC3E}">
        <p14:creationId xmlns:p14="http://schemas.microsoft.com/office/powerpoint/2010/main" val="14371607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6365523"/>
            <a:ext cx="5829300" cy="1967442"/>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541735" y="4198586"/>
            <a:ext cx="5829300" cy="216693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2FDE8D90-F289-4E65-81A7-E29DA6EA00D1}" type="datetimeFigureOut">
              <a:rPr kumimoji="1" lang="ja-JP" altLang="en-US" smtClean="0"/>
              <a:t>2020/7/22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4CB72C8-0BB2-4441-9E14-7DEC875B2357}" type="slidenum">
              <a:rPr kumimoji="1" lang="ja-JP" altLang="en-US" smtClean="0"/>
              <a:t>‹#›</a:t>
            </a:fld>
            <a:endParaRPr kumimoji="1" lang="ja-JP" altLang="en-US"/>
          </a:p>
        </p:txBody>
      </p:sp>
    </p:spTree>
    <p:extLst>
      <p:ext uri="{BB962C8B-B14F-4D97-AF65-F5344CB8AC3E}">
        <p14:creationId xmlns:p14="http://schemas.microsoft.com/office/powerpoint/2010/main" val="18071758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257175" y="3338690"/>
            <a:ext cx="2257425" cy="944280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2628900" y="3338690"/>
            <a:ext cx="2257425" cy="944280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2FDE8D90-F289-4E65-81A7-E29DA6EA00D1}" type="datetimeFigureOut">
              <a:rPr kumimoji="1" lang="ja-JP" altLang="en-US" smtClean="0"/>
              <a:t>2020/7/22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4CB72C8-0BB2-4441-9E14-7DEC875B2357}" type="slidenum">
              <a:rPr kumimoji="1" lang="ja-JP" altLang="en-US" smtClean="0"/>
              <a:t>‹#›</a:t>
            </a:fld>
            <a:endParaRPr kumimoji="1" lang="ja-JP" altLang="en-US"/>
          </a:p>
        </p:txBody>
      </p:sp>
    </p:spTree>
    <p:extLst>
      <p:ext uri="{BB962C8B-B14F-4D97-AF65-F5344CB8AC3E}">
        <p14:creationId xmlns:p14="http://schemas.microsoft.com/office/powerpoint/2010/main" val="33447415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6699"/>
            <a:ext cx="6172200" cy="1651000"/>
          </a:xfrm>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342900" y="2217385"/>
            <a:ext cx="303014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342900" y="3141486"/>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3483769" y="2217385"/>
            <a:ext cx="303133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3483769" y="3141486"/>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2FDE8D90-F289-4E65-81A7-E29DA6EA00D1}" type="datetimeFigureOut">
              <a:rPr kumimoji="1" lang="ja-JP" altLang="en-US" smtClean="0"/>
              <a:t>2020/7/22</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E4CB72C8-0BB2-4441-9E14-7DEC875B2357}" type="slidenum">
              <a:rPr kumimoji="1" lang="ja-JP" altLang="en-US" smtClean="0"/>
              <a:t>‹#›</a:t>
            </a:fld>
            <a:endParaRPr kumimoji="1" lang="ja-JP" altLang="en-US"/>
          </a:p>
        </p:txBody>
      </p:sp>
    </p:spTree>
    <p:extLst>
      <p:ext uri="{BB962C8B-B14F-4D97-AF65-F5344CB8AC3E}">
        <p14:creationId xmlns:p14="http://schemas.microsoft.com/office/powerpoint/2010/main" val="34858516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2FDE8D90-F289-4E65-81A7-E29DA6EA00D1}" type="datetimeFigureOut">
              <a:rPr kumimoji="1" lang="ja-JP" altLang="en-US" smtClean="0"/>
              <a:t>2020/7/22</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E4CB72C8-0BB2-4441-9E14-7DEC875B2357}" type="slidenum">
              <a:rPr kumimoji="1" lang="ja-JP" altLang="en-US" smtClean="0"/>
              <a:t>‹#›</a:t>
            </a:fld>
            <a:endParaRPr kumimoji="1" lang="ja-JP" altLang="en-US"/>
          </a:p>
        </p:txBody>
      </p:sp>
    </p:spTree>
    <p:extLst>
      <p:ext uri="{BB962C8B-B14F-4D97-AF65-F5344CB8AC3E}">
        <p14:creationId xmlns:p14="http://schemas.microsoft.com/office/powerpoint/2010/main" val="7112956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2FDE8D90-F289-4E65-81A7-E29DA6EA00D1}" type="datetimeFigureOut">
              <a:rPr kumimoji="1" lang="ja-JP" altLang="en-US" smtClean="0"/>
              <a:t>2020/7/22</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E4CB72C8-0BB2-4441-9E14-7DEC875B2357}" type="slidenum">
              <a:rPr kumimoji="1" lang="ja-JP" altLang="en-US" smtClean="0"/>
              <a:t>‹#›</a:t>
            </a:fld>
            <a:endParaRPr kumimoji="1" lang="ja-JP" altLang="en-US"/>
          </a:p>
        </p:txBody>
      </p:sp>
    </p:spTree>
    <p:extLst>
      <p:ext uri="{BB962C8B-B14F-4D97-AF65-F5344CB8AC3E}">
        <p14:creationId xmlns:p14="http://schemas.microsoft.com/office/powerpoint/2010/main" val="32470833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4405"/>
            <a:ext cx="2256235" cy="1678517"/>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2681287" y="394406"/>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342900" y="2072923"/>
            <a:ext cx="2256235"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2FDE8D90-F289-4E65-81A7-E29DA6EA00D1}" type="datetimeFigureOut">
              <a:rPr kumimoji="1" lang="ja-JP" altLang="en-US" smtClean="0"/>
              <a:t>2020/7/22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4CB72C8-0BB2-4441-9E14-7DEC875B2357}" type="slidenum">
              <a:rPr kumimoji="1" lang="ja-JP" altLang="en-US" smtClean="0"/>
              <a:t>‹#›</a:t>
            </a:fld>
            <a:endParaRPr kumimoji="1" lang="ja-JP" altLang="en-US"/>
          </a:p>
        </p:txBody>
      </p:sp>
    </p:spTree>
    <p:extLst>
      <p:ext uri="{BB962C8B-B14F-4D97-AF65-F5344CB8AC3E}">
        <p14:creationId xmlns:p14="http://schemas.microsoft.com/office/powerpoint/2010/main" val="26839941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934200"/>
            <a:ext cx="4114800" cy="818622"/>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344216" y="885119"/>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344216" y="7752822"/>
            <a:ext cx="4114800" cy="11625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2FDE8D90-F289-4E65-81A7-E29DA6EA00D1}" type="datetimeFigureOut">
              <a:rPr kumimoji="1" lang="ja-JP" altLang="en-US" smtClean="0"/>
              <a:t>2020/7/22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4CB72C8-0BB2-4441-9E14-7DEC875B2357}" type="slidenum">
              <a:rPr kumimoji="1" lang="ja-JP" altLang="en-US" smtClean="0"/>
              <a:t>‹#›</a:t>
            </a:fld>
            <a:endParaRPr kumimoji="1" lang="ja-JP" altLang="en-US"/>
          </a:p>
        </p:txBody>
      </p:sp>
    </p:spTree>
    <p:extLst>
      <p:ext uri="{BB962C8B-B14F-4D97-AF65-F5344CB8AC3E}">
        <p14:creationId xmlns:p14="http://schemas.microsoft.com/office/powerpoint/2010/main" val="17849880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342900" y="2311401"/>
            <a:ext cx="6172200" cy="6537502"/>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342900" y="9181395"/>
            <a:ext cx="1600200" cy="527403"/>
          </a:xfrm>
          <a:prstGeom prst="rect">
            <a:avLst/>
          </a:prstGeom>
        </p:spPr>
        <p:txBody>
          <a:bodyPr vert="horz" lIns="91440" tIns="45720" rIns="91440" bIns="45720" rtlCol="0" anchor="ctr"/>
          <a:lstStyle>
            <a:lvl1pPr algn="l">
              <a:defRPr sz="1200">
                <a:solidFill>
                  <a:schemeClr val="tx1">
                    <a:tint val="75000"/>
                  </a:schemeClr>
                </a:solidFill>
              </a:defRPr>
            </a:lvl1pPr>
          </a:lstStyle>
          <a:p>
            <a:fld id="{2FDE8D90-F289-4E65-81A7-E29DA6EA00D1}" type="datetimeFigureOut">
              <a:rPr kumimoji="1" lang="ja-JP" altLang="en-US" smtClean="0"/>
              <a:t>2020/7/22</a:t>
            </a:fld>
            <a:endParaRPr kumimoji="1" lang="ja-JP" altLang="en-US"/>
          </a:p>
        </p:txBody>
      </p:sp>
      <p:sp>
        <p:nvSpPr>
          <p:cNvPr id="5" name="フッター プレースホルダー 4"/>
          <p:cNvSpPr>
            <a:spLocks noGrp="1"/>
          </p:cNvSpPr>
          <p:nvPr>
            <p:ph type="ftr" sz="quarter" idx="3"/>
          </p:nvPr>
        </p:nvSpPr>
        <p:spPr>
          <a:xfrm>
            <a:off x="2343150" y="9181395"/>
            <a:ext cx="2171700" cy="52740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4914900" y="9181395"/>
            <a:ext cx="1600200" cy="527403"/>
          </a:xfrm>
          <a:prstGeom prst="rect">
            <a:avLst/>
          </a:prstGeom>
        </p:spPr>
        <p:txBody>
          <a:bodyPr vert="horz" lIns="91440" tIns="45720" rIns="91440" bIns="45720" rtlCol="0" anchor="ctr"/>
          <a:lstStyle>
            <a:lvl1pPr algn="r">
              <a:defRPr sz="1200">
                <a:solidFill>
                  <a:schemeClr val="tx1">
                    <a:tint val="75000"/>
                  </a:schemeClr>
                </a:solidFill>
              </a:defRPr>
            </a:lvl1pPr>
          </a:lstStyle>
          <a:p>
            <a:fld id="{E4CB72C8-0BB2-4441-9E14-7DEC875B2357}" type="slidenum">
              <a:rPr kumimoji="1" lang="ja-JP" altLang="en-US" smtClean="0"/>
              <a:t>‹#›</a:t>
            </a:fld>
            <a:endParaRPr kumimoji="1" lang="ja-JP" altLang="en-US"/>
          </a:p>
        </p:txBody>
      </p:sp>
    </p:spTree>
    <p:extLst>
      <p:ext uri="{BB962C8B-B14F-4D97-AF65-F5344CB8AC3E}">
        <p14:creationId xmlns:p14="http://schemas.microsoft.com/office/powerpoint/2010/main" val="6491258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20866" y="2896607"/>
            <a:ext cx="6864364" cy="4001095"/>
          </a:xfrm>
          <a:prstGeom prst="rect">
            <a:avLst/>
          </a:prstGeom>
          <a:solidFill>
            <a:schemeClr val="accent6"/>
          </a:solid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027" name="Picture 3" descr="C:\Users\tsujido\AppData\Local\Microsoft\Windows\Temporary Internet Files\Content.IE5\1B0GM3N0\gatag-00014312[1].jpg"/>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373037" y="6535144"/>
            <a:ext cx="1389861" cy="1389861"/>
          </a:xfrm>
          <a:prstGeom prst="rect">
            <a:avLst/>
          </a:prstGeom>
          <a:noFill/>
          <a:extLst>
            <a:ext uri="{909E8E84-426E-40DD-AFC4-6F175D3DCCD1}">
              <a14:hiddenFill xmlns:a14="http://schemas.microsoft.com/office/drawing/2010/main">
                <a:solidFill>
                  <a:srgbClr val="FFFFFF"/>
                </a:solidFill>
              </a14:hiddenFill>
            </a:ext>
          </a:extLst>
        </p:spPr>
      </p:pic>
      <p:sp>
        <p:nvSpPr>
          <p:cNvPr id="4" name="爆発 1 3"/>
          <p:cNvSpPr/>
          <p:nvPr/>
        </p:nvSpPr>
        <p:spPr>
          <a:xfrm>
            <a:off x="4445790" y="2513501"/>
            <a:ext cx="2383295" cy="1236021"/>
          </a:xfrm>
          <a:prstGeom prst="irregularSeal1">
            <a:avLst/>
          </a:prstGeom>
          <a:solidFill>
            <a:srgbClr val="FFC000"/>
          </a:solidFill>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2000" b="1" dirty="0" smtClean="0"/>
              <a:t>災害を</a:t>
            </a:r>
            <a:endParaRPr kumimoji="1" lang="en-US" altLang="ja-JP" sz="2000" b="1" dirty="0" smtClean="0"/>
          </a:p>
          <a:p>
            <a:pPr algn="ctr"/>
            <a:r>
              <a:rPr kumimoji="1" lang="ja-JP" altLang="en-US" sz="2000" b="1" dirty="0" smtClean="0"/>
              <a:t>体験しよう</a:t>
            </a:r>
            <a:endParaRPr kumimoji="1" lang="ja-JP" altLang="en-US" sz="2000" b="1" dirty="0"/>
          </a:p>
        </p:txBody>
      </p:sp>
      <p:sp>
        <p:nvSpPr>
          <p:cNvPr id="5" name="爆発 1 4"/>
          <p:cNvSpPr/>
          <p:nvPr/>
        </p:nvSpPr>
        <p:spPr>
          <a:xfrm rot="1336297">
            <a:off x="5074376" y="4985315"/>
            <a:ext cx="2011688" cy="1476042"/>
          </a:xfrm>
          <a:prstGeom prst="irregularSeal1">
            <a:avLst/>
          </a:prstGeom>
          <a:solidFill>
            <a:srgbClr val="FFFF00"/>
          </a:solid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b="1" dirty="0" smtClean="0"/>
              <a:t>防災って何？</a:t>
            </a:r>
            <a:endParaRPr kumimoji="1" lang="ja-JP" altLang="en-US" b="1" dirty="0"/>
          </a:p>
        </p:txBody>
      </p:sp>
      <p:pic>
        <p:nvPicPr>
          <p:cNvPr id="1031" name="Picture 7" descr="C:\Users\tsujido\AppData\Local\Microsoft\Windows\Temporary Internet Files\Content.IE5\2RBS7DTS\lgi01a201410170600[1].jpg"/>
          <p:cNvPicPr>
            <a:picLocks noChangeAspect="1" noChangeArrowheads="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rot="6662154">
            <a:off x="5169286" y="6602216"/>
            <a:ext cx="303435" cy="470784"/>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7" descr="C:\Users\tsujido\AppData\Local\Microsoft\Windows\Temporary Internet Files\Content.IE5\2RBS7DTS\lgi01a201410170600[1].jpg"/>
          <p:cNvPicPr>
            <a:picLocks noChangeAspect="1" noChangeArrowheads="1"/>
          </p:cNvPicPr>
          <p:nvPr/>
        </p:nvPicPr>
        <p:blipFill>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rot="6662154">
            <a:off x="5351383" y="6977059"/>
            <a:ext cx="151718" cy="235392"/>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7" descr="C:\Users\tsujido\AppData\Local\Microsoft\Windows\Temporary Internet Files\Content.IE5\2RBS7DTS\lgi01a201410170600[1].jpg"/>
          <p:cNvPicPr>
            <a:picLocks noChangeAspect="1" noChangeArrowheads="1"/>
          </p:cNvPicPr>
          <p:nvPr/>
        </p:nvPicPr>
        <p:blipFill>
          <a:blip r:embed="rId5"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rot="4755851">
            <a:off x="5170831" y="7162601"/>
            <a:ext cx="238657" cy="370280"/>
          </a:xfrm>
          <a:prstGeom prst="rect">
            <a:avLst/>
          </a:prstGeom>
          <a:noFill/>
          <a:extLst>
            <a:ext uri="{909E8E84-426E-40DD-AFC4-6F175D3DCCD1}">
              <a14:hiddenFill xmlns:a14="http://schemas.microsoft.com/office/drawing/2010/main">
                <a:solidFill>
                  <a:srgbClr val="FFFFFF"/>
                </a:solidFill>
              </a14:hiddenFill>
            </a:ext>
          </a:extLst>
        </p:spPr>
      </p:pic>
      <p:sp>
        <p:nvSpPr>
          <p:cNvPr id="22" name="正方形/長方形 21"/>
          <p:cNvSpPr/>
          <p:nvPr/>
        </p:nvSpPr>
        <p:spPr>
          <a:xfrm>
            <a:off x="1422864" y="6860249"/>
            <a:ext cx="5088721" cy="1015663"/>
          </a:xfrm>
          <a:prstGeom prst="rect">
            <a:avLst/>
          </a:prstGeom>
          <a:noFill/>
          <a:ln>
            <a:noFill/>
          </a:ln>
        </p:spPr>
        <p:txBody>
          <a:bodyPr wrap="square" lIns="91440" tIns="45720" rIns="91440" bIns="45720">
            <a:spAutoFit/>
          </a:bodyPr>
          <a:lstStyle/>
          <a:p>
            <a:r>
              <a:rPr lang="ja-JP" altLang="en-US" sz="2000" b="1" cap="none" spc="0" dirty="0" smtClean="0">
                <a:ln w="12700">
                  <a:solidFill>
                    <a:schemeClr val="tx2">
                      <a:satMod val="155000"/>
                    </a:schemeClr>
                  </a:solidFill>
                  <a:prstDash val="solid"/>
                </a:ln>
                <a:solidFill>
                  <a:schemeClr val="tx2">
                    <a:lumMod val="50000"/>
                  </a:schemeClr>
                </a:solidFill>
                <a:effectLst>
                  <a:outerShdw blurRad="41275" dist="20320" dir="1800000" algn="tl" rotWithShape="0">
                    <a:srgbClr val="000000">
                      <a:alpha val="40000"/>
                    </a:srgbClr>
                  </a:outerShdw>
                </a:effectLst>
              </a:rPr>
              <a:t>対　　　象：小学生　</a:t>
            </a:r>
            <a:r>
              <a:rPr lang="en-US" altLang="ja-JP" sz="2000" b="1" dirty="0">
                <a:ln w="12700">
                  <a:solidFill>
                    <a:schemeClr val="tx2">
                      <a:satMod val="155000"/>
                    </a:schemeClr>
                  </a:solidFill>
                  <a:prstDash val="solid"/>
                </a:ln>
                <a:solidFill>
                  <a:schemeClr val="tx2">
                    <a:lumMod val="50000"/>
                  </a:schemeClr>
                </a:solidFill>
                <a:effectLst>
                  <a:outerShdw blurRad="41275" dist="20320" dir="1800000" algn="tl" rotWithShape="0">
                    <a:srgbClr val="000000">
                      <a:alpha val="40000"/>
                    </a:srgbClr>
                  </a:outerShdw>
                </a:effectLst>
              </a:rPr>
              <a:t>1</a:t>
            </a:r>
            <a:r>
              <a:rPr lang="en-US" altLang="ja-JP" sz="2000" b="1" cap="none" spc="0" dirty="0" smtClean="0">
                <a:ln w="12700">
                  <a:solidFill>
                    <a:schemeClr val="tx2">
                      <a:satMod val="155000"/>
                    </a:schemeClr>
                  </a:solidFill>
                  <a:prstDash val="solid"/>
                </a:ln>
                <a:solidFill>
                  <a:schemeClr val="tx2">
                    <a:lumMod val="50000"/>
                  </a:schemeClr>
                </a:solidFill>
                <a:effectLst>
                  <a:outerShdw blurRad="41275" dist="20320" dir="1800000" algn="tl" rotWithShape="0">
                    <a:srgbClr val="000000">
                      <a:alpha val="40000"/>
                    </a:srgbClr>
                  </a:outerShdw>
                </a:effectLst>
              </a:rPr>
              <a:t>0</a:t>
            </a:r>
            <a:r>
              <a:rPr lang="ja-JP" altLang="en-US" sz="2000" b="1" cap="none" spc="0" dirty="0" smtClean="0">
                <a:ln w="12700">
                  <a:solidFill>
                    <a:schemeClr val="tx2">
                      <a:satMod val="155000"/>
                    </a:schemeClr>
                  </a:solidFill>
                  <a:prstDash val="solid"/>
                </a:ln>
                <a:solidFill>
                  <a:schemeClr val="tx2">
                    <a:lumMod val="50000"/>
                  </a:schemeClr>
                </a:solidFill>
                <a:effectLst>
                  <a:outerShdw blurRad="41275" dist="20320" dir="1800000" algn="tl" rotWithShape="0">
                    <a:srgbClr val="000000">
                      <a:alpha val="40000"/>
                    </a:srgbClr>
                  </a:outerShdw>
                </a:effectLst>
              </a:rPr>
              <a:t>人</a:t>
            </a:r>
            <a:endParaRPr lang="en-US" altLang="ja-JP" sz="2000" b="1" dirty="0">
              <a:ln w="12700">
                <a:solidFill>
                  <a:schemeClr val="tx2">
                    <a:satMod val="155000"/>
                  </a:schemeClr>
                </a:solidFill>
                <a:prstDash val="solid"/>
              </a:ln>
              <a:solidFill>
                <a:schemeClr val="tx2">
                  <a:lumMod val="50000"/>
                </a:schemeClr>
              </a:solidFill>
              <a:effectLst>
                <a:outerShdw blurRad="41275" dist="20320" dir="1800000" algn="tl" rotWithShape="0">
                  <a:srgbClr val="000000">
                    <a:alpha val="40000"/>
                  </a:srgbClr>
                </a:outerShdw>
              </a:effectLst>
            </a:endParaRPr>
          </a:p>
          <a:p>
            <a:r>
              <a:rPr lang="ja-JP" altLang="en-US" sz="2000" b="1" cap="none" spc="0" dirty="0" smtClean="0">
                <a:ln w="12700">
                  <a:solidFill>
                    <a:schemeClr val="tx2">
                      <a:satMod val="155000"/>
                    </a:schemeClr>
                  </a:solidFill>
                  <a:prstDash val="solid"/>
                </a:ln>
                <a:solidFill>
                  <a:schemeClr val="tx2">
                    <a:lumMod val="50000"/>
                  </a:schemeClr>
                </a:solidFill>
                <a:effectLst>
                  <a:outerShdw blurRad="41275" dist="20320" dir="1800000" algn="tl" rotWithShape="0">
                    <a:srgbClr val="000000">
                      <a:alpha val="40000"/>
                    </a:srgbClr>
                  </a:outerShdw>
                </a:effectLst>
              </a:rPr>
              <a:t>費　　　用：</a:t>
            </a:r>
            <a:r>
              <a:rPr lang="ja-JP" altLang="en-US" sz="2000" b="1" dirty="0">
                <a:ln w="12700">
                  <a:solidFill>
                    <a:schemeClr val="tx2">
                      <a:satMod val="155000"/>
                    </a:schemeClr>
                  </a:solidFill>
                  <a:prstDash val="solid"/>
                </a:ln>
                <a:solidFill>
                  <a:schemeClr val="tx2">
                    <a:lumMod val="50000"/>
                  </a:schemeClr>
                </a:solidFill>
                <a:effectLst>
                  <a:outerShdw blurRad="41275" dist="20320" dir="1800000" algn="tl" rotWithShape="0">
                    <a:srgbClr val="000000">
                      <a:alpha val="40000"/>
                    </a:srgbClr>
                  </a:outerShdw>
                </a:effectLst>
              </a:rPr>
              <a:t>無料</a:t>
            </a:r>
            <a:endParaRPr lang="en-US" altLang="ja-JP" sz="2000" b="1" cap="none" spc="0" dirty="0" smtClean="0">
              <a:ln w="12700">
                <a:solidFill>
                  <a:schemeClr val="tx2">
                    <a:satMod val="155000"/>
                  </a:schemeClr>
                </a:solidFill>
                <a:prstDash val="solid"/>
              </a:ln>
              <a:solidFill>
                <a:schemeClr val="tx2">
                  <a:lumMod val="50000"/>
                </a:schemeClr>
              </a:solidFill>
              <a:effectLst>
                <a:outerShdw blurRad="41275" dist="20320" dir="1800000" algn="tl" rotWithShape="0">
                  <a:srgbClr val="000000">
                    <a:alpha val="40000"/>
                  </a:srgbClr>
                </a:outerShdw>
              </a:effectLst>
            </a:endParaRPr>
          </a:p>
          <a:p>
            <a:r>
              <a:rPr lang="ja-JP" altLang="en-US" sz="2000" b="1" cap="none" spc="0" dirty="0" smtClean="0">
                <a:ln w="12700">
                  <a:solidFill>
                    <a:schemeClr val="tx2">
                      <a:satMod val="155000"/>
                    </a:schemeClr>
                  </a:solidFill>
                  <a:prstDash val="solid"/>
                </a:ln>
                <a:solidFill>
                  <a:schemeClr val="tx2">
                    <a:lumMod val="50000"/>
                  </a:schemeClr>
                </a:solidFill>
                <a:effectLst>
                  <a:outerShdw blurRad="41275" dist="20320" dir="1800000" algn="tl" rotWithShape="0">
                    <a:srgbClr val="000000">
                      <a:alpha val="40000"/>
                    </a:srgbClr>
                  </a:outerShdw>
                </a:effectLst>
              </a:rPr>
              <a:t>指  導  者</a:t>
            </a:r>
            <a:r>
              <a:rPr lang="ja-JP" altLang="en-US" sz="2000" b="1" dirty="0">
                <a:ln w="12700">
                  <a:solidFill>
                    <a:schemeClr val="tx2">
                      <a:satMod val="155000"/>
                    </a:schemeClr>
                  </a:solidFill>
                  <a:prstDash val="solid"/>
                </a:ln>
                <a:solidFill>
                  <a:schemeClr val="tx2">
                    <a:lumMod val="50000"/>
                  </a:schemeClr>
                </a:solidFill>
                <a:effectLst>
                  <a:outerShdw blurRad="41275" dist="20320" dir="1800000" algn="tl" rotWithShape="0">
                    <a:srgbClr val="000000">
                      <a:alpha val="40000"/>
                    </a:srgbClr>
                  </a:outerShdw>
                </a:effectLst>
              </a:rPr>
              <a:t>：辻堂地区防災協</a:t>
            </a:r>
            <a:r>
              <a:rPr lang="ja-JP" altLang="en-US" sz="2000" b="1" dirty="0" smtClean="0">
                <a:ln w="12700">
                  <a:solidFill>
                    <a:schemeClr val="tx2">
                      <a:satMod val="155000"/>
                    </a:schemeClr>
                  </a:solidFill>
                  <a:prstDash val="solid"/>
                </a:ln>
                <a:solidFill>
                  <a:schemeClr val="tx2">
                    <a:lumMod val="50000"/>
                  </a:schemeClr>
                </a:solidFill>
                <a:effectLst>
                  <a:outerShdw blurRad="41275" dist="20320" dir="1800000" algn="tl" rotWithShape="0">
                    <a:srgbClr val="000000">
                      <a:alpha val="40000"/>
                    </a:srgbClr>
                  </a:outerShdw>
                </a:effectLst>
              </a:rPr>
              <a:t>議会</a:t>
            </a:r>
            <a:endParaRPr lang="ja-JP" altLang="en-US" sz="2000" b="1" dirty="0">
              <a:ln w="12700">
                <a:solidFill>
                  <a:schemeClr val="tx2">
                    <a:satMod val="155000"/>
                  </a:schemeClr>
                </a:solidFill>
                <a:prstDash val="solid"/>
              </a:ln>
              <a:solidFill>
                <a:schemeClr val="tx2">
                  <a:lumMod val="50000"/>
                </a:schemeClr>
              </a:solidFill>
              <a:effectLst>
                <a:outerShdw blurRad="41275" dist="20320" dir="1800000" algn="tl" rotWithShape="0">
                  <a:srgbClr val="000000">
                    <a:alpha val="40000"/>
                  </a:srgbClr>
                </a:outerShdw>
              </a:effectLst>
            </a:endParaRPr>
          </a:p>
        </p:txBody>
      </p:sp>
      <p:sp>
        <p:nvSpPr>
          <p:cNvPr id="23" name="正方形/長方形 22"/>
          <p:cNvSpPr/>
          <p:nvPr/>
        </p:nvSpPr>
        <p:spPr>
          <a:xfrm>
            <a:off x="71752" y="9020264"/>
            <a:ext cx="6933057" cy="830997"/>
          </a:xfrm>
          <a:prstGeom prst="rect">
            <a:avLst/>
          </a:prstGeom>
          <a:noFill/>
          <a:ln>
            <a:noFill/>
          </a:ln>
        </p:spPr>
        <p:txBody>
          <a:bodyPr wrap="square" lIns="91440" tIns="45720" rIns="91440" bIns="45720">
            <a:spAutoFit/>
          </a:bodyPr>
          <a:lstStyle/>
          <a:p>
            <a:r>
              <a:rPr lang="ja-JP" altLang="en-US" sz="2000" b="1" dirty="0">
                <a:ln w="12700">
                  <a:solidFill>
                    <a:schemeClr val="tx2">
                      <a:satMod val="155000"/>
                    </a:schemeClr>
                  </a:solidFill>
                  <a:prstDash val="solid"/>
                </a:ln>
                <a:solidFill>
                  <a:schemeClr val="tx2">
                    <a:lumMod val="50000"/>
                  </a:schemeClr>
                </a:solidFill>
                <a:effectLst>
                  <a:outerShdw blurRad="41275" dist="20320" dir="1800000" algn="tl" rotWithShape="0">
                    <a:srgbClr val="000000">
                      <a:alpha val="40000"/>
                    </a:srgbClr>
                  </a:outerShdw>
                </a:effectLst>
              </a:rPr>
              <a:t>受付開始</a:t>
            </a:r>
            <a:r>
              <a:rPr lang="ja-JP" altLang="en-US" sz="2000" b="1" cap="none" spc="0" dirty="0" smtClean="0">
                <a:ln w="12700">
                  <a:solidFill>
                    <a:schemeClr val="tx2">
                      <a:satMod val="155000"/>
                    </a:schemeClr>
                  </a:solidFill>
                  <a:prstDash val="solid"/>
                </a:ln>
                <a:solidFill>
                  <a:schemeClr val="tx2">
                    <a:lumMod val="50000"/>
                  </a:schemeClr>
                </a:solidFill>
                <a:effectLst>
                  <a:outerShdw blurRad="41275" dist="20320" dir="1800000" algn="tl" rotWithShape="0">
                    <a:srgbClr val="000000">
                      <a:alpha val="40000"/>
                    </a:srgbClr>
                  </a:outerShdw>
                </a:effectLst>
              </a:rPr>
              <a:t>：</a:t>
            </a:r>
            <a:r>
              <a:rPr lang="ja-JP" altLang="en-US" sz="2000" b="1" dirty="0">
                <a:ln w="12700">
                  <a:solidFill>
                    <a:schemeClr val="tx2">
                      <a:satMod val="155000"/>
                    </a:schemeClr>
                  </a:solidFill>
                  <a:prstDash val="solid"/>
                </a:ln>
                <a:solidFill>
                  <a:schemeClr val="tx2">
                    <a:lumMod val="50000"/>
                  </a:schemeClr>
                </a:solidFill>
                <a:effectLst>
                  <a:outerShdw blurRad="41275" dist="20320" dir="1800000" algn="tl" rotWithShape="0">
                    <a:srgbClr val="000000">
                      <a:alpha val="40000"/>
                    </a:srgbClr>
                  </a:outerShdw>
                </a:effectLst>
              </a:rPr>
              <a:t>　</a:t>
            </a:r>
            <a:r>
              <a:rPr lang="en-US" altLang="ja-JP" sz="2000" b="1" dirty="0" smtClean="0">
                <a:ln w="12700">
                  <a:solidFill>
                    <a:schemeClr val="tx2">
                      <a:satMod val="155000"/>
                    </a:schemeClr>
                  </a:solidFill>
                  <a:prstDash val="solid"/>
                </a:ln>
                <a:solidFill>
                  <a:schemeClr val="tx2">
                    <a:lumMod val="50000"/>
                  </a:schemeClr>
                </a:solidFill>
                <a:effectLst>
                  <a:outerShdw blurRad="41275" dist="20320" dir="1800000" algn="tl" rotWithShape="0">
                    <a:srgbClr val="000000">
                      <a:alpha val="40000"/>
                    </a:srgbClr>
                  </a:outerShdw>
                </a:effectLst>
              </a:rPr>
              <a:t>8</a:t>
            </a:r>
            <a:r>
              <a:rPr lang="ja-JP" altLang="en-US" sz="2000" b="1" cap="none" spc="0" dirty="0" smtClean="0">
                <a:ln w="12700">
                  <a:solidFill>
                    <a:schemeClr val="tx2">
                      <a:satMod val="155000"/>
                    </a:schemeClr>
                  </a:solidFill>
                  <a:prstDash val="solid"/>
                </a:ln>
                <a:solidFill>
                  <a:schemeClr val="tx2">
                    <a:lumMod val="50000"/>
                  </a:schemeClr>
                </a:solidFill>
                <a:effectLst>
                  <a:outerShdw blurRad="41275" dist="20320" dir="1800000" algn="tl" rotWithShape="0">
                    <a:srgbClr val="000000">
                      <a:alpha val="40000"/>
                    </a:srgbClr>
                  </a:outerShdw>
                </a:effectLst>
              </a:rPr>
              <a:t>月</a:t>
            </a:r>
            <a:r>
              <a:rPr lang="en-US" altLang="ja-JP" sz="2000" b="1" dirty="0" smtClean="0">
                <a:ln w="12700">
                  <a:solidFill>
                    <a:schemeClr val="tx2">
                      <a:satMod val="155000"/>
                    </a:schemeClr>
                  </a:solidFill>
                  <a:prstDash val="solid"/>
                </a:ln>
                <a:solidFill>
                  <a:schemeClr val="tx2">
                    <a:lumMod val="50000"/>
                  </a:schemeClr>
                </a:solidFill>
                <a:effectLst>
                  <a:outerShdw blurRad="41275" dist="20320" dir="1800000" algn="tl" rotWithShape="0">
                    <a:srgbClr val="000000">
                      <a:alpha val="40000"/>
                    </a:srgbClr>
                  </a:outerShdw>
                </a:effectLst>
              </a:rPr>
              <a:t>29</a:t>
            </a:r>
            <a:r>
              <a:rPr lang="ja-JP" altLang="en-US" sz="2000" b="1" cap="none" spc="0" dirty="0" smtClean="0">
                <a:ln w="12700">
                  <a:solidFill>
                    <a:schemeClr val="tx2">
                      <a:satMod val="155000"/>
                    </a:schemeClr>
                  </a:solidFill>
                  <a:prstDash val="solid"/>
                </a:ln>
                <a:solidFill>
                  <a:schemeClr val="tx2">
                    <a:lumMod val="50000"/>
                  </a:schemeClr>
                </a:solidFill>
                <a:effectLst>
                  <a:outerShdw blurRad="41275" dist="20320" dir="1800000" algn="tl" rotWithShape="0">
                    <a:srgbClr val="000000">
                      <a:alpha val="40000"/>
                    </a:srgbClr>
                  </a:outerShdw>
                </a:effectLst>
              </a:rPr>
              <a:t>日</a:t>
            </a:r>
            <a:r>
              <a:rPr lang="ja-JP" altLang="en-US" sz="2000" b="1" dirty="0" smtClean="0">
                <a:ln w="12700">
                  <a:solidFill>
                    <a:schemeClr val="tx2">
                      <a:satMod val="155000"/>
                    </a:schemeClr>
                  </a:solidFill>
                  <a:prstDash val="solid"/>
                </a:ln>
                <a:solidFill>
                  <a:schemeClr val="tx2">
                    <a:lumMod val="50000"/>
                  </a:schemeClr>
                </a:solidFill>
                <a:effectLst>
                  <a:outerShdw blurRad="41275" dist="20320" dir="1800000" algn="tl" rotWithShape="0">
                    <a:srgbClr val="000000">
                      <a:alpha val="40000"/>
                    </a:srgbClr>
                  </a:outerShdw>
                </a:effectLst>
              </a:rPr>
              <a:t>（土</a:t>
            </a:r>
            <a:r>
              <a:rPr lang="ja-JP" altLang="en-US" sz="2000" b="1" cap="none" spc="0" dirty="0" smtClean="0">
                <a:ln w="12700">
                  <a:solidFill>
                    <a:schemeClr val="tx2">
                      <a:satMod val="155000"/>
                    </a:schemeClr>
                  </a:solidFill>
                  <a:prstDash val="solid"/>
                </a:ln>
                <a:solidFill>
                  <a:schemeClr val="tx2">
                    <a:lumMod val="50000"/>
                  </a:schemeClr>
                </a:solidFill>
                <a:effectLst>
                  <a:outerShdw blurRad="41275" dist="20320" dir="1800000" algn="tl" rotWithShape="0">
                    <a:srgbClr val="000000">
                      <a:alpha val="40000"/>
                    </a:srgbClr>
                  </a:outerShdw>
                </a:effectLst>
              </a:rPr>
              <a:t>）</a:t>
            </a:r>
            <a:r>
              <a:rPr lang="ja-JP" altLang="en-US" sz="2000" b="1" dirty="0" smtClean="0">
                <a:ln w="12700">
                  <a:solidFill>
                    <a:schemeClr val="tx2">
                      <a:satMod val="155000"/>
                    </a:schemeClr>
                  </a:solidFill>
                  <a:prstDash val="solid"/>
                </a:ln>
                <a:solidFill>
                  <a:schemeClr val="tx2">
                    <a:lumMod val="50000"/>
                  </a:schemeClr>
                </a:solidFill>
                <a:effectLst>
                  <a:outerShdw blurRad="41275" dist="20320" dir="1800000" algn="tl" rotWithShape="0">
                    <a:srgbClr val="000000">
                      <a:alpha val="40000"/>
                    </a:srgbClr>
                  </a:outerShdw>
                </a:effectLst>
              </a:rPr>
              <a:t>　</a:t>
            </a:r>
            <a:r>
              <a:rPr lang="en-US" altLang="ja-JP" sz="2000" b="1" dirty="0" smtClean="0">
                <a:ln w="12700">
                  <a:solidFill>
                    <a:schemeClr val="tx2">
                      <a:satMod val="155000"/>
                    </a:schemeClr>
                  </a:solidFill>
                  <a:prstDash val="solid"/>
                </a:ln>
                <a:solidFill>
                  <a:schemeClr val="tx2">
                    <a:lumMod val="50000"/>
                  </a:schemeClr>
                </a:solidFill>
                <a:effectLst>
                  <a:outerShdw blurRad="41275" dist="20320" dir="1800000" algn="tl" rotWithShape="0">
                    <a:srgbClr val="000000">
                      <a:alpha val="40000"/>
                    </a:srgbClr>
                  </a:outerShdw>
                </a:effectLst>
              </a:rPr>
              <a:t>9</a:t>
            </a:r>
            <a:r>
              <a:rPr lang="ja-JP" altLang="en-US" sz="2000" b="1" dirty="0">
                <a:ln w="12700">
                  <a:solidFill>
                    <a:schemeClr val="tx2">
                      <a:satMod val="155000"/>
                    </a:schemeClr>
                  </a:solidFill>
                  <a:prstDash val="solid"/>
                </a:ln>
                <a:solidFill>
                  <a:schemeClr val="tx2">
                    <a:lumMod val="50000"/>
                  </a:schemeClr>
                </a:solidFill>
                <a:effectLst>
                  <a:outerShdw blurRad="41275" dist="20320" dir="1800000" algn="tl" rotWithShape="0">
                    <a:srgbClr val="000000">
                      <a:alpha val="40000"/>
                    </a:srgbClr>
                  </a:outerShdw>
                </a:effectLst>
              </a:rPr>
              <a:t>：</a:t>
            </a:r>
            <a:r>
              <a:rPr lang="en-US" altLang="ja-JP" sz="2000" b="1" dirty="0">
                <a:ln w="12700">
                  <a:solidFill>
                    <a:schemeClr val="tx2">
                      <a:satMod val="155000"/>
                    </a:schemeClr>
                  </a:solidFill>
                  <a:prstDash val="solid"/>
                </a:ln>
                <a:solidFill>
                  <a:schemeClr val="tx2">
                    <a:lumMod val="50000"/>
                  </a:schemeClr>
                </a:solidFill>
                <a:effectLst>
                  <a:outerShdw blurRad="41275" dist="20320" dir="1800000" algn="tl" rotWithShape="0">
                    <a:srgbClr val="000000">
                      <a:alpha val="40000"/>
                    </a:srgbClr>
                  </a:outerShdw>
                </a:effectLst>
              </a:rPr>
              <a:t>00</a:t>
            </a:r>
            <a:r>
              <a:rPr lang="ja-JP" altLang="en-US" sz="2000" b="1" dirty="0" smtClean="0">
                <a:ln w="12700">
                  <a:solidFill>
                    <a:schemeClr val="tx2">
                      <a:satMod val="155000"/>
                    </a:schemeClr>
                  </a:solidFill>
                  <a:prstDash val="solid"/>
                </a:ln>
                <a:solidFill>
                  <a:schemeClr val="tx2">
                    <a:lumMod val="50000"/>
                  </a:schemeClr>
                </a:solidFill>
                <a:effectLst>
                  <a:outerShdw blurRad="41275" dist="20320" dir="1800000" algn="tl" rotWithShape="0">
                    <a:srgbClr val="000000">
                      <a:alpha val="40000"/>
                    </a:srgbClr>
                  </a:outerShdw>
                </a:effectLst>
              </a:rPr>
              <a:t>から電話又は来館で</a:t>
            </a:r>
            <a:r>
              <a:rPr lang="ja-JP" altLang="en-US" sz="2000" b="1" cap="none" spc="0" dirty="0" smtClean="0">
                <a:ln w="12700">
                  <a:solidFill>
                    <a:schemeClr val="tx2">
                      <a:satMod val="155000"/>
                    </a:schemeClr>
                  </a:solidFill>
                  <a:prstDash val="solid"/>
                </a:ln>
                <a:solidFill>
                  <a:schemeClr val="tx2">
                    <a:lumMod val="50000"/>
                  </a:schemeClr>
                </a:solidFill>
                <a:effectLst>
                  <a:outerShdw blurRad="41275" dist="20320" dir="1800000" algn="tl" rotWithShape="0">
                    <a:srgbClr val="000000">
                      <a:alpha val="40000"/>
                    </a:srgbClr>
                  </a:outerShdw>
                </a:effectLst>
              </a:rPr>
              <a:t>（先着順）　</a:t>
            </a:r>
            <a:r>
              <a:rPr lang="en-US" altLang="ja-JP" sz="2000" b="1" dirty="0">
                <a:ln w="12700">
                  <a:solidFill>
                    <a:schemeClr val="tx2">
                      <a:satMod val="155000"/>
                    </a:schemeClr>
                  </a:solidFill>
                  <a:prstDash val="solid"/>
                </a:ln>
                <a:solidFill>
                  <a:schemeClr val="tx2">
                    <a:lumMod val="50000"/>
                  </a:schemeClr>
                </a:solidFill>
                <a:effectLst>
                  <a:outerShdw blurRad="41275" dist="20320" dir="1800000" algn="tl" rotWithShape="0">
                    <a:srgbClr val="000000">
                      <a:alpha val="40000"/>
                    </a:srgbClr>
                  </a:outerShdw>
                </a:effectLst>
              </a:rPr>
              <a:t> </a:t>
            </a:r>
            <a:r>
              <a:rPr lang="ja-JP" altLang="en-US" sz="2000" b="1" cap="none" spc="0" dirty="0" smtClean="0">
                <a:ln w="12700">
                  <a:solidFill>
                    <a:schemeClr val="tx2">
                      <a:satMod val="155000"/>
                    </a:schemeClr>
                  </a:solidFill>
                  <a:prstDash val="solid"/>
                </a:ln>
                <a:solidFill>
                  <a:schemeClr val="tx2">
                    <a:lumMod val="50000"/>
                  </a:schemeClr>
                </a:solidFill>
                <a:effectLst>
                  <a:outerShdw blurRad="41275" dist="20320" dir="1800000" algn="tl" rotWithShape="0">
                    <a:srgbClr val="000000">
                      <a:alpha val="40000"/>
                    </a:srgbClr>
                  </a:outerShdw>
                </a:effectLst>
              </a:rPr>
              <a:t>       </a:t>
            </a:r>
            <a:endParaRPr lang="en-US" altLang="ja-JP" sz="2000" b="1" cap="none" spc="0" dirty="0" smtClean="0">
              <a:ln w="12700">
                <a:solidFill>
                  <a:schemeClr val="tx2">
                    <a:satMod val="155000"/>
                  </a:schemeClr>
                </a:solidFill>
                <a:prstDash val="solid"/>
              </a:ln>
              <a:solidFill>
                <a:schemeClr val="tx2">
                  <a:lumMod val="50000"/>
                </a:schemeClr>
              </a:solidFill>
              <a:effectLst>
                <a:outerShdw blurRad="41275" dist="20320" dir="1800000" algn="tl" rotWithShape="0">
                  <a:srgbClr val="000000">
                    <a:alpha val="40000"/>
                  </a:srgbClr>
                </a:outerShdw>
              </a:effectLst>
            </a:endParaRPr>
          </a:p>
          <a:p>
            <a:r>
              <a:rPr lang="en-US" altLang="ja-JP" sz="2000" b="1" dirty="0">
                <a:ln w="12700">
                  <a:solidFill>
                    <a:schemeClr val="tx2">
                      <a:satMod val="155000"/>
                    </a:schemeClr>
                  </a:solidFill>
                  <a:prstDash val="solid"/>
                </a:ln>
                <a:solidFill>
                  <a:schemeClr val="tx2">
                    <a:lumMod val="50000"/>
                  </a:schemeClr>
                </a:solidFill>
                <a:effectLst>
                  <a:outerShdw blurRad="41275" dist="20320" dir="1800000" algn="tl" rotWithShape="0">
                    <a:srgbClr val="000000">
                      <a:alpha val="40000"/>
                    </a:srgbClr>
                  </a:outerShdw>
                </a:effectLst>
              </a:rPr>
              <a:t> </a:t>
            </a:r>
            <a:r>
              <a:rPr lang="en-US" altLang="ja-JP" sz="2000" b="1" dirty="0" smtClean="0">
                <a:ln w="12700">
                  <a:solidFill>
                    <a:schemeClr val="tx2">
                      <a:satMod val="155000"/>
                    </a:schemeClr>
                  </a:solidFill>
                  <a:prstDash val="solid"/>
                </a:ln>
                <a:solidFill>
                  <a:schemeClr val="tx2">
                    <a:lumMod val="50000"/>
                  </a:schemeClr>
                </a:solidFill>
                <a:effectLst>
                  <a:outerShdw blurRad="41275" dist="20320" dir="1800000" algn="tl" rotWithShape="0">
                    <a:srgbClr val="000000">
                      <a:alpha val="40000"/>
                    </a:srgbClr>
                  </a:outerShdw>
                </a:effectLst>
              </a:rPr>
              <a:t>                  </a:t>
            </a:r>
            <a:r>
              <a:rPr lang="ja-JP" altLang="en-US" sz="2000" b="1" dirty="0" smtClean="0">
                <a:ln w="12700">
                  <a:solidFill>
                    <a:schemeClr val="tx2">
                      <a:satMod val="155000"/>
                    </a:schemeClr>
                  </a:solidFill>
                  <a:prstDash val="solid"/>
                </a:ln>
                <a:solidFill>
                  <a:schemeClr val="tx2">
                    <a:lumMod val="50000"/>
                  </a:schemeClr>
                </a:solidFill>
                <a:effectLst>
                  <a:outerShdw blurRad="41275" dist="20320" dir="1800000" algn="tl" rotWithShape="0">
                    <a:srgbClr val="000000">
                      <a:alpha val="40000"/>
                    </a:srgbClr>
                  </a:outerShdw>
                </a:effectLst>
              </a:rPr>
              <a:t>　　　　</a:t>
            </a:r>
            <a:r>
              <a:rPr lang="ja-JP" altLang="en-US" sz="2400" b="1" cap="none" spc="0" dirty="0" smtClean="0">
                <a:ln w="12700">
                  <a:solidFill>
                    <a:schemeClr val="tx2">
                      <a:satMod val="155000"/>
                    </a:schemeClr>
                  </a:solidFill>
                  <a:prstDash val="solid"/>
                </a:ln>
                <a:solidFill>
                  <a:schemeClr val="tx2">
                    <a:lumMod val="50000"/>
                  </a:schemeClr>
                </a:solidFill>
                <a:effectLst>
                  <a:outerShdw blurRad="41275" dist="20320" dir="1800000" algn="tl" rotWithShape="0">
                    <a:srgbClr val="000000">
                      <a:alpha val="40000"/>
                    </a:srgbClr>
                  </a:outerShdw>
                </a:effectLst>
              </a:rPr>
              <a:t>辻堂青少年会館</a:t>
            </a:r>
            <a:r>
              <a:rPr lang="ja-JP" altLang="en-US" sz="2800" b="1" cap="none" spc="0" dirty="0" smtClean="0">
                <a:ln w="12700">
                  <a:solidFill>
                    <a:schemeClr val="tx2">
                      <a:satMod val="155000"/>
                    </a:schemeClr>
                  </a:solidFill>
                  <a:prstDash val="solid"/>
                </a:ln>
                <a:solidFill>
                  <a:schemeClr val="tx2">
                    <a:lumMod val="50000"/>
                  </a:schemeClr>
                </a:solidFill>
                <a:effectLst>
                  <a:outerShdw blurRad="41275" dist="20320" dir="1800000" algn="tl" rotWithShape="0">
                    <a:srgbClr val="000000">
                      <a:alpha val="40000"/>
                    </a:srgbClr>
                  </a:outerShdw>
                </a:effectLst>
              </a:rPr>
              <a:t>　</a:t>
            </a:r>
            <a:r>
              <a:rPr lang="ja-JP" altLang="en-US" sz="2000" b="1" dirty="0" smtClean="0">
                <a:ln w="12700">
                  <a:solidFill>
                    <a:schemeClr val="tx2">
                      <a:satMod val="155000"/>
                    </a:schemeClr>
                  </a:solidFill>
                  <a:prstDash val="solid"/>
                </a:ln>
                <a:solidFill>
                  <a:schemeClr val="tx2">
                    <a:lumMod val="50000"/>
                  </a:schemeClr>
                </a:solidFill>
                <a:effectLst>
                  <a:outerShdw blurRad="41275" dist="20320" dir="1800000" algn="tl" rotWithShape="0">
                    <a:srgbClr val="000000">
                      <a:alpha val="40000"/>
                    </a:srgbClr>
                  </a:outerShdw>
                </a:effectLst>
              </a:rPr>
              <a:t>℡</a:t>
            </a:r>
            <a:r>
              <a:rPr lang="ja-JP" altLang="en-US" sz="2000" b="1" dirty="0">
                <a:ln w="12700">
                  <a:solidFill>
                    <a:schemeClr val="tx2">
                      <a:satMod val="155000"/>
                    </a:schemeClr>
                  </a:solidFill>
                  <a:prstDash val="solid"/>
                </a:ln>
                <a:solidFill>
                  <a:schemeClr val="tx2">
                    <a:lumMod val="50000"/>
                  </a:schemeClr>
                </a:solidFill>
                <a:effectLst>
                  <a:outerShdw blurRad="41275" dist="20320" dir="1800000" algn="tl" rotWithShape="0">
                    <a:srgbClr val="000000">
                      <a:alpha val="40000"/>
                    </a:srgbClr>
                  </a:outerShdw>
                </a:effectLst>
              </a:rPr>
              <a:t>：</a:t>
            </a:r>
            <a:r>
              <a:rPr lang="en-US" altLang="ja-JP" sz="2800" b="1" dirty="0" smtClean="0">
                <a:ln w="12700">
                  <a:solidFill>
                    <a:schemeClr val="tx2">
                      <a:satMod val="155000"/>
                    </a:schemeClr>
                  </a:solidFill>
                  <a:prstDash val="solid"/>
                </a:ln>
                <a:solidFill>
                  <a:schemeClr val="tx2">
                    <a:lumMod val="50000"/>
                  </a:schemeClr>
                </a:solidFill>
                <a:effectLst>
                  <a:outerShdw blurRad="41275" dist="20320" dir="1800000" algn="tl" rotWithShape="0">
                    <a:srgbClr val="000000">
                      <a:alpha val="40000"/>
                    </a:srgbClr>
                  </a:outerShdw>
                </a:effectLst>
              </a:rPr>
              <a:t>0466-36-3002</a:t>
            </a:r>
            <a:endParaRPr lang="ja-JP" altLang="en-US" sz="2800" b="1" cap="none" spc="0" dirty="0">
              <a:ln w="12700">
                <a:solidFill>
                  <a:schemeClr val="tx2">
                    <a:satMod val="155000"/>
                  </a:schemeClr>
                </a:solidFill>
                <a:prstDash val="solid"/>
              </a:ln>
              <a:solidFill>
                <a:schemeClr val="tx2">
                  <a:lumMod val="50000"/>
                </a:schemeClr>
              </a:solidFill>
              <a:effectLst>
                <a:outerShdw blurRad="41275" dist="20320" dir="1800000" algn="tl" rotWithShape="0">
                  <a:srgbClr val="000000">
                    <a:alpha val="40000"/>
                  </a:srgbClr>
                </a:outerShdw>
              </a:effectLst>
            </a:endParaRPr>
          </a:p>
        </p:txBody>
      </p:sp>
      <p:sp>
        <p:nvSpPr>
          <p:cNvPr id="24" name="テキスト ボックス 23"/>
          <p:cNvSpPr txBox="1"/>
          <p:nvPr/>
        </p:nvSpPr>
        <p:spPr>
          <a:xfrm>
            <a:off x="960597" y="-56326"/>
            <a:ext cx="5525590" cy="954107"/>
          </a:xfrm>
          <a:prstGeom prst="rect">
            <a:avLst/>
          </a:prstGeom>
          <a:noFill/>
        </p:spPr>
        <p:txBody>
          <a:bodyPr wrap="square" rtlCol="0">
            <a:sp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en-US" altLang="ja-JP" sz="20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HGPｺﾞｼｯｸE" panose="020B0900000000000000" pitchFamily="50" charset="-128"/>
                <a:ea typeface="HGPｺﾞｼｯｸE" panose="020B0900000000000000" pitchFamily="50" charset="-128"/>
              </a:rPr>
              <a:t>                  </a:t>
            </a:r>
            <a:r>
              <a:rPr lang="ja-JP" altLang="en-US" sz="20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HGPｺﾞｼｯｸE" panose="020B0900000000000000" pitchFamily="50" charset="-128"/>
                <a:ea typeface="HGPｺﾞｼｯｸE" panose="020B0900000000000000" pitchFamily="50" charset="-128"/>
              </a:rPr>
              <a:t>　　　</a:t>
            </a:r>
            <a:r>
              <a:rPr lang="en-US" altLang="ja-JP" sz="20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HGPｺﾞｼｯｸE" panose="020B0900000000000000" pitchFamily="50" charset="-128"/>
                <a:ea typeface="HGPｺﾞｼｯｸE" panose="020B0900000000000000" pitchFamily="50" charset="-128"/>
              </a:rPr>
              <a:t>2020</a:t>
            </a:r>
            <a:r>
              <a:rPr lang="ja-JP" altLang="en-US" sz="20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HGPｺﾞｼｯｸE" panose="020B0900000000000000" pitchFamily="50" charset="-128"/>
                <a:ea typeface="HGPｺﾞｼｯｸE" panose="020B0900000000000000" pitchFamily="50" charset="-128"/>
              </a:rPr>
              <a:t>年度</a:t>
            </a:r>
            <a:endParaRPr lang="en-US" altLang="ja-JP" sz="20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HGPｺﾞｼｯｸE" panose="020B0900000000000000" pitchFamily="50" charset="-128"/>
              <a:ea typeface="HGPｺﾞｼｯｸE" panose="020B0900000000000000" pitchFamily="50" charset="-128"/>
            </a:endParaRPr>
          </a:p>
          <a:p>
            <a:pPr algn="ctr"/>
            <a:r>
              <a:rPr lang="ja-JP" altLang="en-US" sz="2800" b="1" dirty="0" smtClean="0">
                <a:ln w="11430">
                  <a:solidFill>
                    <a:srgbClr val="002060"/>
                  </a:solidFill>
                </a:ln>
                <a:solidFill>
                  <a:srgbClr val="002060"/>
                </a:solidFill>
                <a:latin typeface="HGP創英角ｺﾞｼｯｸUB" panose="020B0900000000000000" pitchFamily="50" charset="-128"/>
                <a:ea typeface="HGP創英角ｺﾞｼｯｸUB" panose="020B0900000000000000" pitchFamily="50" charset="-128"/>
              </a:rPr>
              <a:t>助かる命を、助けるために！！</a:t>
            </a:r>
            <a:r>
              <a:rPr lang="ja-JP" altLang="en-US" sz="2800" b="1" dirty="0" smtClean="0">
                <a:ln w="11430">
                  <a:solidFill>
                    <a:srgbClr val="002060"/>
                  </a:solidFill>
                </a:ln>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HGPｺﾞｼｯｸE" panose="020B0900000000000000" pitchFamily="50" charset="-128"/>
                <a:ea typeface="HGPｺﾞｼｯｸE" panose="020B0900000000000000" pitchFamily="50" charset="-128"/>
              </a:rPr>
              <a:t>　</a:t>
            </a:r>
            <a:r>
              <a:rPr lang="ja-JP" altLang="en-US" sz="36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HGPｺﾞｼｯｸE" panose="020B0900000000000000" pitchFamily="50" charset="-128"/>
                <a:ea typeface="HGPｺﾞｼｯｸE" panose="020B0900000000000000" pitchFamily="50" charset="-128"/>
              </a:rPr>
              <a:t>　　　　　　　　</a:t>
            </a:r>
            <a:endParaRPr lang="en-US" altLang="ja-JP" sz="36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HGPｺﾞｼｯｸE" panose="020B0900000000000000" pitchFamily="50" charset="-128"/>
              <a:ea typeface="HGPｺﾞｼｯｸE" panose="020B0900000000000000" pitchFamily="50" charset="-128"/>
            </a:endParaRPr>
          </a:p>
        </p:txBody>
      </p:sp>
      <p:sp>
        <p:nvSpPr>
          <p:cNvPr id="20" name="テキスト ボックス 19"/>
          <p:cNvSpPr txBox="1"/>
          <p:nvPr/>
        </p:nvSpPr>
        <p:spPr>
          <a:xfrm>
            <a:off x="960597" y="2896608"/>
            <a:ext cx="5721771" cy="4001095"/>
          </a:xfrm>
          <a:prstGeom prst="rect">
            <a:avLst/>
          </a:prstGeom>
          <a:noFill/>
        </p:spPr>
        <p:txBody>
          <a:bodyPr wrap="square" rtlCol="0">
            <a:spAutoFit/>
          </a:bodyPr>
          <a:lstStyle/>
          <a:p>
            <a:r>
              <a:rPr lang="ja-JP" altLang="en-US" sz="2400" dirty="0" smtClean="0">
                <a:latin typeface="HGP創英角ﾎﾟｯﾌﾟ体" panose="040B0A00000000000000" pitchFamily="50" charset="-128"/>
                <a:ea typeface="HGP創英角ﾎﾟｯﾌﾟ体" panose="040B0A00000000000000" pitchFamily="50" charset="-128"/>
              </a:rPr>
              <a:t>　　　　　　　　活動予定</a:t>
            </a:r>
            <a:endParaRPr lang="en-US" altLang="ja-JP" sz="2400" dirty="0" smtClean="0">
              <a:latin typeface="HGP創英角ﾎﾟｯﾌﾟ体" panose="040B0A00000000000000" pitchFamily="50" charset="-128"/>
              <a:ea typeface="HGP創英角ﾎﾟｯﾌﾟ体" panose="040B0A00000000000000" pitchFamily="50" charset="-128"/>
            </a:endParaRPr>
          </a:p>
          <a:p>
            <a:endParaRPr lang="en-US" altLang="ja-JP" sz="1600" dirty="0" smtClean="0">
              <a:latin typeface="HGP創英角ﾎﾟｯﾌﾟ体" panose="040B0A00000000000000" pitchFamily="50" charset="-128"/>
              <a:ea typeface="HGP創英角ﾎﾟｯﾌﾟ体" panose="040B0A00000000000000" pitchFamily="50" charset="-128"/>
            </a:endParaRPr>
          </a:p>
          <a:p>
            <a:r>
              <a:rPr lang="ja-JP" altLang="en-US" dirty="0" smtClean="0">
                <a:latin typeface="HGP創英角ﾎﾟｯﾌﾟ体" panose="040B0A00000000000000" pitchFamily="50" charset="-128"/>
                <a:ea typeface="HGP創英角ﾎﾟｯﾌﾟ体" panose="040B0A00000000000000" pitchFamily="50" charset="-128"/>
              </a:rPr>
              <a:t>・第</a:t>
            </a:r>
            <a:r>
              <a:rPr lang="en-US" altLang="ja-JP" dirty="0" smtClean="0">
                <a:latin typeface="HGP創英角ﾎﾟｯﾌﾟ体" panose="040B0A00000000000000" pitchFamily="50" charset="-128"/>
                <a:ea typeface="HGP創英角ﾎﾟｯﾌﾟ体" panose="040B0A00000000000000" pitchFamily="50" charset="-128"/>
              </a:rPr>
              <a:t>1</a:t>
            </a:r>
            <a:r>
              <a:rPr lang="ja-JP" altLang="en-US" dirty="0">
                <a:latin typeface="HGP創英角ﾎﾟｯﾌﾟ体" panose="040B0A00000000000000" pitchFamily="50" charset="-128"/>
                <a:ea typeface="HGP創英角ﾎﾟｯﾌﾟ体" panose="040B0A00000000000000" pitchFamily="50" charset="-128"/>
              </a:rPr>
              <a:t>回　</a:t>
            </a:r>
            <a:r>
              <a:rPr lang="en-US" altLang="ja-JP" dirty="0">
                <a:latin typeface="HGP創英角ﾎﾟｯﾌﾟ体" panose="040B0A00000000000000" pitchFamily="50" charset="-128"/>
                <a:ea typeface="HGP創英角ﾎﾟｯﾌﾟ体" panose="040B0A00000000000000" pitchFamily="50" charset="-128"/>
              </a:rPr>
              <a:t>9</a:t>
            </a:r>
            <a:r>
              <a:rPr lang="ja-JP" altLang="en-US" dirty="0" smtClean="0">
                <a:latin typeface="HGP創英角ﾎﾟｯﾌﾟ体" panose="040B0A00000000000000" pitchFamily="50" charset="-128"/>
                <a:ea typeface="HGP創英角ﾎﾟｯﾌﾟ体" panose="040B0A00000000000000" pitchFamily="50" charset="-128"/>
              </a:rPr>
              <a:t>月</a:t>
            </a:r>
            <a:r>
              <a:rPr lang="en-US" altLang="ja-JP" dirty="0" smtClean="0">
                <a:latin typeface="HGP創英角ﾎﾟｯﾌﾟ体" panose="040B0A00000000000000" pitchFamily="50" charset="-128"/>
                <a:ea typeface="HGP創英角ﾎﾟｯﾌﾟ体" panose="040B0A00000000000000" pitchFamily="50" charset="-128"/>
              </a:rPr>
              <a:t>1</a:t>
            </a:r>
            <a:r>
              <a:rPr lang="en-US" altLang="ja-JP" dirty="0">
                <a:latin typeface="HGP創英角ﾎﾟｯﾌﾟ体" panose="040B0A00000000000000" pitchFamily="50" charset="-128"/>
                <a:ea typeface="HGP創英角ﾎﾟｯﾌﾟ体" panose="040B0A00000000000000" pitchFamily="50" charset="-128"/>
              </a:rPr>
              <a:t>2</a:t>
            </a:r>
            <a:r>
              <a:rPr lang="ja-JP" altLang="en-US" dirty="0" smtClean="0">
                <a:latin typeface="HGP創英角ﾎﾟｯﾌﾟ体" panose="040B0A00000000000000" pitchFamily="50" charset="-128"/>
                <a:ea typeface="HGP創英角ﾎﾟｯﾌﾟ体" panose="040B0A00000000000000" pitchFamily="50" charset="-128"/>
              </a:rPr>
              <a:t>日（土）</a:t>
            </a:r>
            <a:r>
              <a:rPr lang="ja-JP" altLang="en-US" dirty="0">
                <a:latin typeface="HGP創英角ﾎﾟｯﾌﾟ体" panose="040B0A00000000000000" pitchFamily="50" charset="-128"/>
                <a:ea typeface="HGP創英角ﾎﾟｯﾌﾟ体" panose="040B0A00000000000000" pitchFamily="50" charset="-128"/>
              </a:rPr>
              <a:t>　　</a:t>
            </a:r>
            <a:r>
              <a:rPr lang="en-US" altLang="ja-JP" dirty="0">
                <a:latin typeface="HGP創英角ﾎﾟｯﾌﾟ体" panose="040B0A00000000000000" pitchFamily="50" charset="-128"/>
                <a:ea typeface="HGP創英角ﾎﾟｯﾌﾟ体" panose="040B0A00000000000000" pitchFamily="50" charset="-128"/>
              </a:rPr>
              <a:t>9</a:t>
            </a:r>
            <a:r>
              <a:rPr lang="ja-JP" altLang="en-US" dirty="0" smtClean="0">
                <a:latin typeface="HGP創英角ﾎﾟｯﾌﾟ体" panose="040B0A00000000000000" pitchFamily="50" charset="-128"/>
                <a:ea typeface="HGP創英角ﾎﾟｯﾌﾟ体" panose="040B0A00000000000000" pitchFamily="50" charset="-128"/>
              </a:rPr>
              <a:t>：</a:t>
            </a:r>
            <a:r>
              <a:rPr lang="en-US" altLang="ja-JP" dirty="0" smtClean="0">
                <a:latin typeface="HGP創英角ﾎﾟｯﾌﾟ体" panose="040B0A00000000000000" pitchFamily="50" charset="-128"/>
                <a:ea typeface="HGP創英角ﾎﾟｯﾌﾟ体" panose="040B0A00000000000000" pitchFamily="50" charset="-128"/>
              </a:rPr>
              <a:t>3</a:t>
            </a:r>
            <a:r>
              <a:rPr lang="en-US" altLang="ja-JP" dirty="0">
                <a:latin typeface="HGP創英角ﾎﾟｯﾌﾟ体" panose="040B0A00000000000000" pitchFamily="50" charset="-128"/>
                <a:ea typeface="HGP創英角ﾎﾟｯﾌﾟ体" panose="040B0A00000000000000" pitchFamily="50" charset="-128"/>
              </a:rPr>
              <a:t>0</a:t>
            </a:r>
            <a:r>
              <a:rPr lang="ja-JP" altLang="en-US" dirty="0" smtClean="0">
                <a:latin typeface="HGP創英角ﾎﾟｯﾌﾟ体" panose="040B0A00000000000000" pitchFamily="50" charset="-128"/>
                <a:ea typeface="HGP創英角ﾎﾟｯﾌﾟ体" panose="040B0A00000000000000" pitchFamily="50" charset="-128"/>
              </a:rPr>
              <a:t>～</a:t>
            </a:r>
            <a:r>
              <a:rPr lang="en-US" altLang="ja-JP" dirty="0">
                <a:latin typeface="HGP創英角ﾎﾟｯﾌﾟ体" panose="040B0A00000000000000" pitchFamily="50" charset="-128"/>
                <a:ea typeface="HGP創英角ﾎﾟｯﾌﾟ体" panose="040B0A00000000000000" pitchFamily="50" charset="-128"/>
              </a:rPr>
              <a:t>11</a:t>
            </a:r>
            <a:r>
              <a:rPr lang="ja-JP" altLang="en-US" dirty="0" smtClean="0">
                <a:latin typeface="HGP創英角ﾎﾟｯﾌﾟ体" panose="040B0A00000000000000" pitchFamily="50" charset="-128"/>
                <a:ea typeface="HGP創英角ﾎﾟｯﾌﾟ体" panose="040B0A00000000000000" pitchFamily="50" charset="-128"/>
              </a:rPr>
              <a:t>：</a:t>
            </a:r>
            <a:r>
              <a:rPr lang="en-US" altLang="ja-JP" dirty="0">
                <a:latin typeface="HGP創英角ﾎﾟｯﾌﾟ体" panose="040B0A00000000000000" pitchFamily="50" charset="-128"/>
                <a:ea typeface="HGP創英角ﾎﾟｯﾌﾟ体" panose="040B0A00000000000000" pitchFamily="50" charset="-128"/>
              </a:rPr>
              <a:t>3</a:t>
            </a:r>
            <a:r>
              <a:rPr lang="en-US" altLang="ja-JP" dirty="0" smtClean="0">
                <a:latin typeface="HGP創英角ﾎﾟｯﾌﾟ体" panose="040B0A00000000000000" pitchFamily="50" charset="-128"/>
                <a:ea typeface="HGP創英角ﾎﾟｯﾌﾟ体" panose="040B0A00000000000000" pitchFamily="50" charset="-128"/>
              </a:rPr>
              <a:t>0</a:t>
            </a:r>
            <a:endParaRPr lang="en-US" altLang="ja-JP" dirty="0">
              <a:latin typeface="HGP創英角ﾎﾟｯﾌﾟ体" panose="040B0A00000000000000" pitchFamily="50" charset="-128"/>
              <a:ea typeface="HGP創英角ﾎﾟｯﾌﾟ体" panose="040B0A00000000000000" pitchFamily="50" charset="-128"/>
            </a:endParaRPr>
          </a:p>
          <a:p>
            <a:r>
              <a:rPr lang="ja-JP" altLang="en-US" dirty="0">
                <a:latin typeface="HGP創英角ﾎﾟｯﾌﾟ体" panose="040B0A00000000000000" pitchFamily="50" charset="-128"/>
                <a:ea typeface="HGP創英角ﾎﾟｯﾌﾟ体" panose="040B0A00000000000000" pitchFamily="50" charset="-128"/>
              </a:rPr>
              <a:t>　　　</a:t>
            </a:r>
            <a:r>
              <a:rPr lang="ja-JP" altLang="en-US" dirty="0" smtClean="0">
                <a:latin typeface="HGP創英角ﾎﾟｯﾌﾟ体" panose="040B0A00000000000000" pitchFamily="50" charset="-128"/>
                <a:ea typeface="HGP創英角ﾎﾟｯﾌﾟ体" panose="040B0A00000000000000" pitchFamily="50" charset="-128"/>
              </a:rPr>
              <a:t>顔合わせ・まち歩き「自分たちのまちを知ろう」</a:t>
            </a:r>
            <a:endParaRPr lang="ja-JP" altLang="en-US" dirty="0">
              <a:latin typeface="HGP創英角ﾎﾟｯﾌﾟ体" panose="040B0A00000000000000" pitchFamily="50" charset="-128"/>
              <a:ea typeface="HGP創英角ﾎﾟｯﾌﾟ体" panose="040B0A00000000000000" pitchFamily="50" charset="-128"/>
            </a:endParaRPr>
          </a:p>
          <a:p>
            <a:r>
              <a:rPr lang="ja-JP" altLang="en-US" dirty="0" smtClean="0">
                <a:latin typeface="HGP創英角ﾎﾟｯﾌﾟ体" panose="040B0A00000000000000" pitchFamily="50" charset="-128"/>
                <a:ea typeface="HGP創英角ﾎﾟｯﾌﾟ体" panose="040B0A00000000000000" pitchFamily="50" charset="-128"/>
              </a:rPr>
              <a:t>・第</a:t>
            </a:r>
            <a:r>
              <a:rPr lang="en-US" altLang="ja-JP" dirty="0">
                <a:latin typeface="HGP創英角ﾎﾟｯﾌﾟ体" panose="040B0A00000000000000" pitchFamily="50" charset="-128"/>
                <a:ea typeface="HGP創英角ﾎﾟｯﾌﾟ体" panose="040B0A00000000000000" pitchFamily="50" charset="-128"/>
              </a:rPr>
              <a:t>2</a:t>
            </a:r>
            <a:r>
              <a:rPr lang="ja-JP" altLang="en-US" dirty="0" smtClean="0">
                <a:latin typeface="HGP創英角ﾎﾟｯﾌﾟ体" panose="040B0A00000000000000" pitchFamily="50" charset="-128"/>
                <a:ea typeface="HGP創英角ﾎﾟｯﾌﾟ体" panose="040B0A00000000000000" pitchFamily="50" charset="-128"/>
              </a:rPr>
              <a:t>回　</a:t>
            </a:r>
            <a:r>
              <a:rPr lang="en-US" altLang="ja-JP" dirty="0" smtClean="0">
                <a:latin typeface="HGP創英角ﾎﾟｯﾌﾟ体" panose="040B0A00000000000000" pitchFamily="50" charset="-128"/>
                <a:ea typeface="HGP創英角ﾎﾟｯﾌﾟ体" panose="040B0A00000000000000" pitchFamily="50" charset="-128"/>
              </a:rPr>
              <a:t>1</a:t>
            </a:r>
            <a:r>
              <a:rPr lang="en-US" altLang="ja-JP" dirty="0">
                <a:latin typeface="HGP創英角ﾎﾟｯﾌﾟ体" panose="040B0A00000000000000" pitchFamily="50" charset="-128"/>
                <a:ea typeface="HGP創英角ﾎﾟｯﾌﾟ体" panose="040B0A00000000000000" pitchFamily="50" charset="-128"/>
              </a:rPr>
              <a:t>0</a:t>
            </a:r>
            <a:r>
              <a:rPr lang="ja-JP" altLang="en-US" dirty="0" smtClean="0">
                <a:latin typeface="HGP創英角ﾎﾟｯﾌﾟ体" panose="040B0A00000000000000" pitchFamily="50" charset="-128"/>
                <a:ea typeface="HGP創英角ﾎﾟｯﾌﾟ体" panose="040B0A00000000000000" pitchFamily="50" charset="-128"/>
              </a:rPr>
              <a:t>月</a:t>
            </a:r>
            <a:r>
              <a:rPr lang="en-US" altLang="ja-JP" dirty="0" smtClean="0">
                <a:latin typeface="HGP創英角ﾎﾟｯﾌﾟ体" panose="040B0A00000000000000" pitchFamily="50" charset="-128"/>
                <a:ea typeface="HGP創英角ﾎﾟｯﾌﾟ体" panose="040B0A00000000000000" pitchFamily="50" charset="-128"/>
              </a:rPr>
              <a:t>3</a:t>
            </a:r>
            <a:r>
              <a:rPr lang="en-US" altLang="ja-JP" dirty="0">
                <a:latin typeface="HGP創英角ﾎﾟｯﾌﾟ体" panose="040B0A00000000000000" pitchFamily="50" charset="-128"/>
                <a:ea typeface="HGP創英角ﾎﾟｯﾌﾟ体" panose="040B0A00000000000000" pitchFamily="50" charset="-128"/>
              </a:rPr>
              <a:t>1</a:t>
            </a:r>
            <a:r>
              <a:rPr lang="ja-JP" altLang="en-US" dirty="0" smtClean="0">
                <a:latin typeface="HGP創英角ﾎﾟｯﾌﾟ体" panose="040B0A00000000000000" pitchFamily="50" charset="-128"/>
                <a:ea typeface="HGP創英角ﾎﾟｯﾌﾟ体" panose="040B0A00000000000000" pitchFamily="50" charset="-128"/>
              </a:rPr>
              <a:t>日（土）　</a:t>
            </a:r>
            <a:r>
              <a:rPr lang="en-US" altLang="ja-JP" dirty="0" smtClean="0">
                <a:latin typeface="HGP創英角ﾎﾟｯﾌﾟ体" panose="040B0A00000000000000" pitchFamily="50" charset="-128"/>
                <a:ea typeface="HGP創英角ﾎﾟｯﾌﾟ体" panose="040B0A00000000000000" pitchFamily="50" charset="-128"/>
              </a:rPr>
              <a:t>9</a:t>
            </a:r>
            <a:r>
              <a:rPr lang="ja-JP" altLang="en-US" dirty="0" smtClean="0">
                <a:latin typeface="HGP創英角ﾎﾟｯﾌﾟ体" panose="040B0A00000000000000" pitchFamily="50" charset="-128"/>
                <a:ea typeface="HGP創英角ﾎﾟｯﾌﾟ体" panose="040B0A00000000000000" pitchFamily="50" charset="-128"/>
              </a:rPr>
              <a:t>：</a:t>
            </a:r>
            <a:r>
              <a:rPr lang="en-US" altLang="ja-JP" dirty="0" smtClean="0">
                <a:latin typeface="HGP創英角ﾎﾟｯﾌﾟ体" panose="040B0A00000000000000" pitchFamily="50" charset="-128"/>
                <a:ea typeface="HGP創英角ﾎﾟｯﾌﾟ体" panose="040B0A00000000000000" pitchFamily="50" charset="-128"/>
              </a:rPr>
              <a:t>30</a:t>
            </a:r>
            <a:r>
              <a:rPr lang="ja-JP" altLang="en-US" dirty="0" smtClean="0">
                <a:latin typeface="HGP創英角ﾎﾟｯﾌﾟ体" panose="040B0A00000000000000" pitchFamily="50" charset="-128"/>
                <a:ea typeface="HGP創英角ﾎﾟｯﾌﾟ体" panose="040B0A00000000000000" pitchFamily="50" charset="-128"/>
              </a:rPr>
              <a:t>～</a:t>
            </a:r>
            <a:r>
              <a:rPr lang="en-US" altLang="ja-JP" dirty="0" smtClean="0">
                <a:latin typeface="HGP創英角ﾎﾟｯﾌﾟ体" panose="040B0A00000000000000" pitchFamily="50" charset="-128"/>
                <a:ea typeface="HGP創英角ﾎﾟｯﾌﾟ体" panose="040B0A00000000000000" pitchFamily="50" charset="-128"/>
              </a:rPr>
              <a:t>11</a:t>
            </a:r>
            <a:r>
              <a:rPr lang="ja-JP" altLang="en-US" dirty="0" smtClean="0">
                <a:latin typeface="HGP創英角ﾎﾟｯﾌﾟ体" panose="040B0A00000000000000" pitchFamily="50" charset="-128"/>
                <a:ea typeface="HGP創英角ﾎﾟｯﾌﾟ体" panose="040B0A00000000000000" pitchFamily="50" charset="-128"/>
              </a:rPr>
              <a:t>：</a:t>
            </a:r>
            <a:r>
              <a:rPr lang="en-US" altLang="ja-JP" dirty="0">
                <a:latin typeface="HGP創英角ﾎﾟｯﾌﾟ体" panose="040B0A00000000000000" pitchFamily="50" charset="-128"/>
                <a:ea typeface="HGP創英角ﾎﾟｯﾌﾟ体" panose="040B0A00000000000000" pitchFamily="50" charset="-128"/>
              </a:rPr>
              <a:t>0</a:t>
            </a:r>
            <a:r>
              <a:rPr lang="en-US" altLang="ja-JP" dirty="0" smtClean="0">
                <a:latin typeface="HGP創英角ﾎﾟｯﾌﾟ体" panose="040B0A00000000000000" pitchFamily="50" charset="-128"/>
                <a:ea typeface="HGP創英角ﾎﾟｯﾌﾟ体" panose="040B0A00000000000000" pitchFamily="50" charset="-128"/>
              </a:rPr>
              <a:t>0</a:t>
            </a:r>
            <a:endParaRPr lang="en-US" altLang="ja-JP" dirty="0">
              <a:latin typeface="HGP創英角ﾎﾟｯﾌﾟ体" panose="040B0A00000000000000" pitchFamily="50" charset="-128"/>
              <a:ea typeface="HGP創英角ﾎﾟｯﾌﾟ体" panose="040B0A00000000000000" pitchFamily="50" charset="-128"/>
            </a:endParaRPr>
          </a:p>
          <a:p>
            <a:r>
              <a:rPr lang="ja-JP" altLang="en-US" dirty="0">
                <a:latin typeface="HGP創英角ﾎﾟｯﾌﾟ体" panose="040B0A00000000000000" pitchFamily="50" charset="-128"/>
                <a:ea typeface="HGP創英角ﾎﾟｯﾌﾟ体" panose="040B0A00000000000000" pitchFamily="50" charset="-128"/>
              </a:rPr>
              <a:t>　　　</a:t>
            </a:r>
            <a:r>
              <a:rPr lang="ja-JP" altLang="en-US" dirty="0" smtClean="0">
                <a:latin typeface="HGP創英角ﾎﾟｯﾌﾟ体" panose="040B0A00000000000000" pitchFamily="50" charset="-128"/>
                <a:ea typeface="HGP創英角ﾎﾟｯﾌﾟ体" panose="040B0A00000000000000" pitchFamily="50" charset="-128"/>
              </a:rPr>
              <a:t>地図作り＆発表</a:t>
            </a:r>
            <a:endParaRPr lang="en-US" altLang="ja-JP" dirty="0">
              <a:latin typeface="HGP創英角ﾎﾟｯﾌﾟ体" panose="040B0A00000000000000" pitchFamily="50" charset="-128"/>
              <a:ea typeface="HGP創英角ﾎﾟｯﾌﾟ体" panose="040B0A00000000000000" pitchFamily="50" charset="-128"/>
            </a:endParaRPr>
          </a:p>
          <a:p>
            <a:r>
              <a:rPr lang="ja-JP" altLang="en-US" dirty="0" smtClean="0">
                <a:latin typeface="HGP創英角ﾎﾟｯﾌﾟ体" panose="040B0A00000000000000" pitchFamily="50" charset="-128"/>
                <a:ea typeface="HGP創英角ﾎﾟｯﾌﾟ体" panose="040B0A00000000000000" pitchFamily="50" charset="-128"/>
              </a:rPr>
              <a:t>・第</a:t>
            </a:r>
            <a:r>
              <a:rPr lang="en-US" altLang="ja-JP" dirty="0">
                <a:latin typeface="HGP創英角ﾎﾟｯﾌﾟ体" panose="040B0A00000000000000" pitchFamily="50" charset="-128"/>
                <a:ea typeface="HGP創英角ﾎﾟｯﾌﾟ体" panose="040B0A00000000000000" pitchFamily="50" charset="-128"/>
              </a:rPr>
              <a:t>3</a:t>
            </a:r>
            <a:r>
              <a:rPr lang="ja-JP" altLang="en-US" dirty="0" smtClean="0">
                <a:latin typeface="HGP創英角ﾎﾟｯﾌﾟ体" panose="040B0A00000000000000" pitchFamily="50" charset="-128"/>
                <a:ea typeface="HGP創英角ﾎﾟｯﾌﾟ体" panose="040B0A00000000000000" pitchFamily="50" charset="-128"/>
              </a:rPr>
              <a:t>回　</a:t>
            </a:r>
            <a:r>
              <a:rPr lang="en-US" altLang="ja-JP" dirty="0" smtClean="0">
                <a:latin typeface="HGP創英角ﾎﾟｯﾌﾟ体" panose="040B0A00000000000000" pitchFamily="50" charset="-128"/>
                <a:ea typeface="HGP創英角ﾎﾟｯﾌﾟ体" panose="040B0A00000000000000" pitchFamily="50" charset="-128"/>
              </a:rPr>
              <a:t>1</a:t>
            </a:r>
            <a:r>
              <a:rPr lang="en-US" altLang="ja-JP" dirty="0">
                <a:latin typeface="HGP創英角ﾎﾟｯﾌﾟ体" panose="040B0A00000000000000" pitchFamily="50" charset="-128"/>
                <a:ea typeface="HGP創英角ﾎﾟｯﾌﾟ体" panose="040B0A00000000000000" pitchFamily="50" charset="-128"/>
              </a:rPr>
              <a:t>1</a:t>
            </a:r>
            <a:r>
              <a:rPr lang="ja-JP" altLang="en-US" dirty="0" smtClean="0">
                <a:latin typeface="HGP創英角ﾎﾟｯﾌﾟ体" panose="040B0A00000000000000" pitchFamily="50" charset="-128"/>
                <a:ea typeface="HGP創英角ﾎﾟｯﾌﾟ体" panose="040B0A00000000000000" pitchFamily="50" charset="-128"/>
              </a:rPr>
              <a:t>月</a:t>
            </a:r>
            <a:r>
              <a:rPr lang="en-US" altLang="ja-JP" dirty="0" smtClean="0">
                <a:latin typeface="HGP創英角ﾎﾟｯﾌﾟ体" panose="040B0A00000000000000" pitchFamily="50" charset="-128"/>
                <a:ea typeface="HGP創英角ﾎﾟｯﾌﾟ体" panose="040B0A00000000000000" pitchFamily="50" charset="-128"/>
              </a:rPr>
              <a:t>2</a:t>
            </a:r>
            <a:r>
              <a:rPr lang="en-US" altLang="ja-JP" dirty="0">
                <a:latin typeface="HGP創英角ﾎﾟｯﾌﾟ体" panose="040B0A00000000000000" pitchFamily="50" charset="-128"/>
                <a:ea typeface="HGP創英角ﾎﾟｯﾌﾟ体" panose="040B0A00000000000000" pitchFamily="50" charset="-128"/>
              </a:rPr>
              <a:t>9</a:t>
            </a:r>
            <a:r>
              <a:rPr lang="ja-JP" altLang="en-US" dirty="0" smtClean="0">
                <a:latin typeface="HGP創英角ﾎﾟｯﾌﾟ体" panose="040B0A00000000000000" pitchFamily="50" charset="-128"/>
                <a:ea typeface="HGP創英角ﾎﾟｯﾌﾟ体" panose="040B0A00000000000000" pitchFamily="50" charset="-128"/>
              </a:rPr>
              <a:t>日（</a:t>
            </a:r>
            <a:r>
              <a:rPr lang="ja-JP" altLang="en-US" dirty="0">
                <a:latin typeface="HGP創英角ﾎﾟｯﾌﾟ体" panose="040B0A00000000000000" pitchFamily="50" charset="-128"/>
                <a:ea typeface="HGP創英角ﾎﾟｯﾌﾟ体" panose="040B0A00000000000000" pitchFamily="50" charset="-128"/>
              </a:rPr>
              <a:t>日</a:t>
            </a:r>
            <a:r>
              <a:rPr lang="ja-JP" altLang="en-US" dirty="0" smtClean="0">
                <a:latin typeface="HGP創英角ﾎﾟｯﾌﾟ体" panose="040B0A00000000000000" pitchFamily="50" charset="-128"/>
                <a:ea typeface="HGP創英角ﾎﾟｯﾌﾟ体" panose="040B0A00000000000000" pitchFamily="50" charset="-128"/>
              </a:rPr>
              <a:t>）　</a:t>
            </a:r>
            <a:r>
              <a:rPr lang="en-US" altLang="ja-JP" dirty="0" smtClean="0">
                <a:latin typeface="HGP創英角ﾎﾟｯﾌﾟ体" panose="040B0A00000000000000" pitchFamily="50" charset="-128"/>
                <a:ea typeface="HGP創英角ﾎﾟｯﾌﾟ体" panose="040B0A00000000000000" pitchFamily="50" charset="-128"/>
              </a:rPr>
              <a:t>9</a:t>
            </a:r>
            <a:r>
              <a:rPr lang="ja-JP" altLang="en-US" dirty="0" smtClean="0">
                <a:latin typeface="HGP創英角ﾎﾟｯﾌﾟ体" panose="040B0A00000000000000" pitchFamily="50" charset="-128"/>
                <a:ea typeface="HGP創英角ﾎﾟｯﾌﾟ体" panose="040B0A00000000000000" pitchFamily="50" charset="-128"/>
              </a:rPr>
              <a:t>：</a:t>
            </a:r>
            <a:r>
              <a:rPr lang="en-US" altLang="ja-JP" dirty="0" smtClean="0">
                <a:latin typeface="HGP創英角ﾎﾟｯﾌﾟ体" panose="040B0A00000000000000" pitchFamily="50" charset="-128"/>
                <a:ea typeface="HGP創英角ﾎﾟｯﾌﾟ体" panose="040B0A00000000000000" pitchFamily="50" charset="-128"/>
              </a:rPr>
              <a:t>30</a:t>
            </a:r>
            <a:r>
              <a:rPr lang="ja-JP" altLang="en-US" dirty="0" smtClean="0">
                <a:latin typeface="HGP創英角ﾎﾟｯﾌﾟ体" panose="040B0A00000000000000" pitchFamily="50" charset="-128"/>
                <a:ea typeface="HGP創英角ﾎﾟｯﾌﾟ体" panose="040B0A00000000000000" pitchFamily="50" charset="-128"/>
              </a:rPr>
              <a:t>～</a:t>
            </a:r>
            <a:r>
              <a:rPr lang="en-US" altLang="ja-JP" dirty="0" smtClean="0">
                <a:latin typeface="HGP創英角ﾎﾟｯﾌﾟ体" panose="040B0A00000000000000" pitchFamily="50" charset="-128"/>
                <a:ea typeface="HGP創英角ﾎﾟｯﾌﾟ体" panose="040B0A00000000000000" pitchFamily="50" charset="-128"/>
              </a:rPr>
              <a:t>11</a:t>
            </a:r>
            <a:r>
              <a:rPr lang="ja-JP" altLang="en-US" dirty="0" smtClean="0">
                <a:latin typeface="HGP創英角ﾎﾟｯﾌﾟ体" panose="040B0A00000000000000" pitchFamily="50" charset="-128"/>
                <a:ea typeface="HGP創英角ﾎﾟｯﾌﾟ体" panose="040B0A00000000000000" pitchFamily="50" charset="-128"/>
              </a:rPr>
              <a:t>：</a:t>
            </a:r>
            <a:r>
              <a:rPr lang="en-US" altLang="ja-JP" dirty="0">
                <a:latin typeface="HGP創英角ﾎﾟｯﾌﾟ体" panose="040B0A00000000000000" pitchFamily="50" charset="-128"/>
                <a:ea typeface="HGP創英角ﾎﾟｯﾌﾟ体" panose="040B0A00000000000000" pitchFamily="50" charset="-128"/>
              </a:rPr>
              <a:t>0</a:t>
            </a:r>
            <a:r>
              <a:rPr lang="en-US" altLang="ja-JP" dirty="0" smtClean="0">
                <a:latin typeface="HGP創英角ﾎﾟｯﾌﾟ体" panose="040B0A00000000000000" pitchFamily="50" charset="-128"/>
                <a:ea typeface="HGP創英角ﾎﾟｯﾌﾟ体" panose="040B0A00000000000000" pitchFamily="50" charset="-128"/>
              </a:rPr>
              <a:t>0</a:t>
            </a:r>
          </a:p>
          <a:p>
            <a:r>
              <a:rPr lang="ja-JP" altLang="en-US" dirty="0">
                <a:latin typeface="HGP創英角ﾎﾟｯﾌﾟ体" panose="040B0A00000000000000" pitchFamily="50" charset="-128"/>
                <a:ea typeface="HGP創英角ﾎﾟｯﾌﾟ体" panose="040B0A00000000000000" pitchFamily="50" charset="-128"/>
              </a:rPr>
              <a:t>　</a:t>
            </a:r>
            <a:r>
              <a:rPr lang="ja-JP" altLang="en-US" dirty="0" smtClean="0">
                <a:latin typeface="HGP創英角ﾎﾟｯﾌﾟ体" panose="040B0A00000000000000" pitchFamily="50" charset="-128"/>
                <a:ea typeface="HGP創英角ﾎﾟｯﾌﾟ体" panose="040B0A00000000000000" pitchFamily="50" charset="-128"/>
              </a:rPr>
              <a:t>　　防災</a:t>
            </a:r>
            <a:r>
              <a:rPr lang="ja-JP" altLang="en-US" dirty="0">
                <a:latin typeface="HGP創英角ﾎﾟｯﾌﾟ体" panose="040B0A00000000000000" pitchFamily="50" charset="-128"/>
                <a:ea typeface="HGP創英角ﾎﾟｯﾌﾟ体" panose="040B0A00000000000000" pitchFamily="50" charset="-128"/>
              </a:rPr>
              <a:t>クイズ</a:t>
            </a:r>
            <a:endParaRPr lang="en-US" altLang="ja-JP" dirty="0">
              <a:latin typeface="HGP創英角ﾎﾟｯﾌﾟ体" panose="040B0A00000000000000" pitchFamily="50" charset="-128"/>
              <a:ea typeface="HGP創英角ﾎﾟｯﾌﾟ体" panose="040B0A00000000000000" pitchFamily="50" charset="-128"/>
            </a:endParaRPr>
          </a:p>
          <a:p>
            <a:r>
              <a:rPr lang="ja-JP" altLang="en-US" dirty="0" smtClean="0">
                <a:latin typeface="HGP創英角ﾎﾟｯﾌﾟ体" panose="040B0A00000000000000" pitchFamily="50" charset="-128"/>
                <a:ea typeface="HGP創英角ﾎﾟｯﾌﾟ体" panose="040B0A00000000000000" pitchFamily="50" charset="-128"/>
              </a:rPr>
              <a:t>・第</a:t>
            </a:r>
            <a:r>
              <a:rPr lang="en-US" altLang="ja-JP" dirty="0">
                <a:latin typeface="HGP創英角ﾎﾟｯﾌﾟ体" panose="040B0A00000000000000" pitchFamily="50" charset="-128"/>
                <a:ea typeface="HGP創英角ﾎﾟｯﾌﾟ体" panose="040B0A00000000000000" pitchFamily="50" charset="-128"/>
              </a:rPr>
              <a:t>4</a:t>
            </a:r>
            <a:r>
              <a:rPr lang="ja-JP" altLang="en-US" dirty="0" smtClean="0">
                <a:latin typeface="HGP創英角ﾎﾟｯﾌﾟ体" panose="040B0A00000000000000" pitchFamily="50" charset="-128"/>
                <a:ea typeface="HGP創英角ﾎﾟｯﾌﾟ体" panose="040B0A00000000000000" pitchFamily="50" charset="-128"/>
              </a:rPr>
              <a:t>回　</a:t>
            </a:r>
            <a:r>
              <a:rPr lang="en-US" altLang="ja-JP" dirty="0" smtClean="0">
                <a:latin typeface="HGP創英角ﾎﾟｯﾌﾟ体" panose="040B0A00000000000000" pitchFamily="50" charset="-128"/>
                <a:ea typeface="HGP創英角ﾎﾟｯﾌﾟ体" panose="040B0A00000000000000" pitchFamily="50" charset="-128"/>
              </a:rPr>
              <a:t>1</a:t>
            </a:r>
            <a:r>
              <a:rPr lang="en-US" altLang="ja-JP" dirty="0">
                <a:latin typeface="HGP創英角ﾎﾟｯﾌﾟ体" panose="040B0A00000000000000" pitchFamily="50" charset="-128"/>
                <a:ea typeface="HGP創英角ﾎﾟｯﾌﾟ体" panose="040B0A00000000000000" pitchFamily="50" charset="-128"/>
              </a:rPr>
              <a:t>2</a:t>
            </a:r>
            <a:r>
              <a:rPr lang="ja-JP" altLang="en-US" dirty="0" smtClean="0">
                <a:latin typeface="HGP創英角ﾎﾟｯﾌﾟ体" panose="040B0A00000000000000" pitchFamily="50" charset="-128"/>
                <a:ea typeface="HGP創英角ﾎﾟｯﾌﾟ体" panose="040B0A00000000000000" pitchFamily="50" charset="-128"/>
              </a:rPr>
              <a:t>月</a:t>
            </a:r>
            <a:r>
              <a:rPr lang="en-US" altLang="ja-JP" dirty="0" smtClean="0">
                <a:latin typeface="HGP創英角ﾎﾟｯﾌﾟ体" panose="040B0A00000000000000" pitchFamily="50" charset="-128"/>
                <a:ea typeface="HGP創英角ﾎﾟｯﾌﾟ体" panose="040B0A00000000000000" pitchFamily="50" charset="-128"/>
              </a:rPr>
              <a:t>13</a:t>
            </a:r>
            <a:r>
              <a:rPr lang="ja-JP" altLang="en-US" dirty="0" smtClean="0">
                <a:latin typeface="HGP創英角ﾎﾟｯﾌﾟ体" panose="040B0A00000000000000" pitchFamily="50" charset="-128"/>
                <a:ea typeface="HGP創英角ﾎﾟｯﾌﾟ体" panose="040B0A00000000000000" pitchFamily="50" charset="-128"/>
              </a:rPr>
              <a:t>日（日）</a:t>
            </a:r>
            <a:r>
              <a:rPr lang="ja-JP" altLang="en-US" dirty="0">
                <a:latin typeface="HGP創英角ﾎﾟｯﾌﾟ体" panose="040B0A00000000000000" pitchFamily="50" charset="-128"/>
                <a:ea typeface="HGP創英角ﾎﾟｯﾌﾟ体" panose="040B0A00000000000000" pitchFamily="50" charset="-128"/>
              </a:rPr>
              <a:t> </a:t>
            </a:r>
            <a:r>
              <a:rPr lang="ja-JP" altLang="en-US" dirty="0" smtClean="0">
                <a:latin typeface="HGP創英角ﾎﾟｯﾌﾟ体" panose="040B0A00000000000000" pitchFamily="50" charset="-128"/>
                <a:ea typeface="HGP創英角ﾎﾟｯﾌﾟ体" panose="040B0A00000000000000" pitchFamily="50" charset="-128"/>
              </a:rPr>
              <a:t> </a:t>
            </a:r>
            <a:r>
              <a:rPr lang="en-US" altLang="ja-JP" dirty="0" smtClean="0">
                <a:latin typeface="HGP創英角ﾎﾟｯﾌﾟ体" panose="040B0A00000000000000" pitchFamily="50" charset="-128"/>
                <a:ea typeface="HGP創英角ﾎﾟｯﾌﾟ体" panose="040B0A00000000000000" pitchFamily="50" charset="-128"/>
              </a:rPr>
              <a:t>9</a:t>
            </a:r>
            <a:r>
              <a:rPr lang="ja-JP" altLang="en-US" dirty="0" smtClean="0">
                <a:latin typeface="HGP創英角ﾎﾟｯﾌﾟ体" panose="040B0A00000000000000" pitchFamily="50" charset="-128"/>
                <a:ea typeface="HGP創英角ﾎﾟｯﾌﾟ体" panose="040B0A00000000000000" pitchFamily="50" charset="-128"/>
              </a:rPr>
              <a:t>：</a:t>
            </a:r>
            <a:r>
              <a:rPr lang="en-US" altLang="ja-JP" dirty="0" smtClean="0">
                <a:latin typeface="HGP創英角ﾎﾟｯﾌﾟ体" panose="040B0A00000000000000" pitchFamily="50" charset="-128"/>
                <a:ea typeface="HGP創英角ﾎﾟｯﾌﾟ体" panose="040B0A00000000000000" pitchFamily="50" charset="-128"/>
              </a:rPr>
              <a:t>30</a:t>
            </a:r>
            <a:r>
              <a:rPr lang="ja-JP" altLang="en-US" dirty="0" smtClean="0">
                <a:latin typeface="HGP創英角ﾎﾟｯﾌﾟ体" panose="040B0A00000000000000" pitchFamily="50" charset="-128"/>
                <a:ea typeface="HGP創英角ﾎﾟｯﾌﾟ体" panose="040B0A00000000000000" pitchFamily="50" charset="-128"/>
              </a:rPr>
              <a:t>～</a:t>
            </a:r>
            <a:r>
              <a:rPr lang="en-US" altLang="ja-JP" dirty="0" smtClean="0">
                <a:latin typeface="HGP創英角ﾎﾟｯﾌﾟ体" panose="040B0A00000000000000" pitchFamily="50" charset="-128"/>
                <a:ea typeface="HGP創英角ﾎﾟｯﾌﾟ体" panose="040B0A00000000000000" pitchFamily="50" charset="-128"/>
              </a:rPr>
              <a:t>15</a:t>
            </a:r>
            <a:r>
              <a:rPr lang="ja-JP" altLang="en-US" dirty="0" smtClean="0">
                <a:latin typeface="HGP創英角ﾎﾟｯﾌﾟ体" panose="040B0A00000000000000" pitchFamily="50" charset="-128"/>
                <a:ea typeface="HGP創英角ﾎﾟｯﾌﾟ体" panose="040B0A00000000000000" pitchFamily="50" charset="-128"/>
              </a:rPr>
              <a:t>：</a:t>
            </a:r>
            <a:r>
              <a:rPr lang="en-US" altLang="ja-JP" dirty="0" smtClean="0">
                <a:latin typeface="HGP創英角ﾎﾟｯﾌﾟ体" panose="040B0A00000000000000" pitchFamily="50" charset="-128"/>
                <a:ea typeface="HGP創英角ﾎﾟｯﾌﾟ体" panose="040B0A00000000000000" pitchFamily="50" charset="-128"/>
              </a:rPr>
              <a:t>00</a:t>
            </a:r>
          </a:p>
          <a:p>
            <a:r>
              <a:rPr lang="ja-JP" altLang="en-US" dirty="0" smtClean="0">
                <a:latin typeface="HGP創英角ﾎﾟｯﾌﾟ体" panose="040B0A00000000000000" pitchFamily="50" charset="-128"/>
                <a:ea typeface="HGP創英角ﾎﾟｯﾌﾟ体" panose="040B0A00000000000000" pitchFamily="50" charset="-128"/>
              </a:rPr>
              <a:t>　　　神奈川県総合防災センター他</a:t>
            </a:r>
            <a:endParaRPr lang="en-US" altLang="ja-JP" dirty="0" smtClean="0">
              <a:latin typeface="HGP創英角ﾎﾟｯﾌﾟ体" panose="040B0A00000000000000" pitchFamily="50" charset="-128"/>
              <a:ea typeface="HGP創英角ﾎﾟｯﾌﾟ体" panose="040B0A00000000000000" pitchFamily="50" charset="-128"/>
            </a:endParaRPr>
          </a:p>
          <a:p>
            <a:r>
              <a:rPr lang="ja-JP" altLang="en-US" dirty="0">
                <a:latin typeface="HGP創英角ﾎﾟｯﾌﾟ体" panose="040B0A00000000000000" pitchFamily="50" charset="-128"/>
                <a:ea typeface="HGP創英角ﾎﾟｯﾌﾟ体" panose="040B0A00000000000000" pitchFamily="50" charset="-128"/>
              </a:rPr>
              <a:t>　</a:t>
            </a:r>
            <a:r>
              <a:rPr lang="ja-JP" altLang="en-US" dirty="0" smtClean="0">
                <a:latin typeface="HGP創英角ﾎﾟｯﾌﾟ体" panose="040B0A00000000000000" pitchFamily="50" charset="-128"/>
                <a:ea typeface="HGP創英角ﾎﾟｯﾌﾟ体" panose="040B0A00000000000000" pitchFamily="50" charset="-128"/>
              </a:rPr>
              <a:t>　　地震、風水害、火災、煙避難体験等</a:t>
            </a:r>
            <a:endParaRPr lang="en-US" altLang="ja-JP" dirty="0" smtClean="0">
              <a:latin typeface="HGP創英角ﾎﾟｯﾌﾟ体" panose="040B0A00000000000000" pitchFamily="50" charset="-128"/>
              <a:ea typeface="HGP創英角ﾎﾟｯﾌﾟ体" panose="040B0A00000000000000" pitchFamily="50" charset="-128"/>
            </a:endParaRPr>
          </a:p>
          <a:p>
            <a:r>
              <a:rPr lang="ja-JP" altLang="en-US" dirty="0" smtClean="0">
                <a:latin typeface="HGP創英角ﾎﾟｯﾌﾟ体" panose="040B0A00000000000000" pitchFamily="50" charset="-128"/>
                <a:ea typeface="HGP創英角ﾎﾟｯﾌﾟ体" panose="040B0A00000000000000" pitchFamily="50" charset="-128"/>
              </a:rPr>
              <a:t>・第</a:t>
            </a:r>
            <a:r>
              <a:rPr lang="en-US" altLang="ja-JP" dirty="0">
                <a:latin typeface="HGP創英角ﾎﾟｯﾌﾟ体" panose="040B0A00000000000000" pitchFamily="50" charset="-128"/>
                <a:ea typeface="HGP創英角ﾎﾟｯﾌﾟ体" panose="040B0A00000000000000" pitchFamily="50" charset="-128"/>
              </a:rPr>
              <a:t>5</a:t>
            </a:r>
            <a:r>
              <a:rPr lang="ja-JP" altLang="en-US" dirty="0" smtClean="0">
                <a:latin typeface="HGP創英角ﾎﾟｯﾌﾟ体" panose="040B0A00000000000000" pitchFamily="50" charset="-128"/>
                <a:ea typeface="HGP創英角ﾎﾟｯﾌﾟ体" panose="040B0A00000000000000" pitchFamily="50" charset="-128"/>
              </a:rPr>
              <a:t>回　</a:t>
            </a:r>
            <a:r>
              <a:rPr lang="en-US" altLang="ja-JP" dirty="0">
                <a:latin typeface="HGP創英角ﾎﾟｯﾌﾟ体" panose="040B0A00000000000000" pitchFamily="50" charset="-128"/>
                <a:ea typeface="HGP創英角ﾎﾟｯﾌﾟ体" panose="040B0A00000000000000" pitchFamily="50" charset="-128"/>
              </a:rPr>
              <a:t>1</a:t>
            </a:r>
            <a:r>
              <a:rPr lang="ja-JP" altLang="en-US" dirty="0" smtClean="0">
                <a:latin typeface="HGP創英角ﾎﾟｯﾌﾟ体" panose="040B0A00000000000000" pitchFamily="50" charset="-128"/>
                <a:ea typeface="HGP創英角ﾎﾟｯﾌﾟ体" panose="040B0A00000000000000" pitchFamily="50" charset="-128"/>
              </a:rPr>
              <a:t>月</a:t>
            </a:r>
            <a:r>
              <a:rPr lang="en-US" altLang="ja-JP" dirty="0">
                <a:latin typeface="HGP創英角ﾎﾟｯﾌﾟ体" panose="040B0A00000000000000" pitchFamily="50" charset="-128"/>
                <a:ea typeface="HGP創英角ﾎﾟｯﾌﾟ体" panose="040B0A00000000000000" pitchFamily="50" charset="-128"/>
              </a:rPr>
              <a:t>9</a:t>
            </a:r>
            <a:r>
              <a:rPr lang="ja-JP" altLang="en-US" dirty="0" smtClean="0">
                <a:latin typeface="HGP創英角ﾎﾟｯﾌﾟ体" panose="040B0A00000000000000" pitchFamily="50" charset="-128"/>
                <a:ea typeface="HGP創英角ﾎﾟｯﾌﾟ体" panose="040B0A00000000000000" pitchFamily="50" charset="-128"/>
              </a:rPr>
              <a:t>日（土）  </a:t>
            </a:r>
            <a:r>
              <a:rPr lang="en-US" altLang="ja-JP" dirty="0" smtClean="0">
                <a:latin typeface="HGP創英角ﾎﾟｯﾌﾟ体" panose="040B0A00000000000000" pitchFamily="50" charset="-128"/>
                <a:ea typeface="HGP創英角ﾎﾟｯﾌﾟ体" panose="040B0A00000000000000" pitchFamily="50" charset="-128"/>
              </a:rPr>
              <a:t>9</a:t>
            </a:r>
            <a:r>
              <a:rPr lang="ja-JP" altLang="en-US" dirty="0" smtClean="0">
                <a:latin typeface="HGP創英角ﾎﾟｯﾌﾟ体" panose="040B0A00000000000000" pitchFamily="50" charset="-128"/>
                <a:ea typeface="HGP創英角ﾎﾟｯﾌﾟ体" panose="040B0A00000000000000" pitchFamily="50" charset="-128"/>
              </a:rPr>
              <a:t>：</a:t>
            </a:r>
            <a:r>
              <a:rPr lang="en-US" altLang="ja-JP" dirty="0" smtClean="0">
                <a:latin typeface="HGP創英角ﾎﾟｯﾌﾟ体" panose="040B0A00000000000000" pitchFamily="50" charset="-128"/>
                <a:ea typeface="HGP創英角ﾎﾟｯﾌﾟ体" panose="040B0A00000000000000" pitchFamily="50" charset="-128"/>
              </a:rPr>
              <a:t>30</a:t>
            </a:r>
            <a:r>
              <a:rPr lang="ja-JP" altLang="en-US" dirty="0" smtClean="0">
                <a:latin typeface="HGP創英角ﾎﾟｯﾌﾟ体" panose="040B0A00000000000000" pitchFamily="50" charset="-128"/>
                <a:ea typeface="HGP創英角ﾎﾟｯﾌﾟ体" panose="040B0A00000000000000" pitchFamily="50" charset="-128"/>
              </a:rPr>
              <a:t>～</a:t>
            </a:r>
            <a:r>
              <a:rPr lang="en-US" altLang="ja-JP" dirty="0" smtClean="0">
                <a:latin typeface="HGP創英角ﾎﾟｯﾌﾟ体" panose="040B0A00000000000000" pitchFamily="50" charset="-128"/>
                <a:ea typeface="HGP創英角ﾎﾟｯﾌﾟ体" panose="040B0A00000000000000" pitchFamily="50" charset="-128"/>
              </a:rPr>
              <a:t>12</a:t>
            </a:r>
            <a:r>
              <a:rPr lang="ja-JP" altLang="en-US" dirty="0" smtClean="0">
                <a:latin typeface="HGP創英角ﾎﾟｯﾌﾟ体" panose="040B0A00000000000000" pitchFamily="50" charset="-128"/>
                <a:ea typeface="HGP創英角ﾎﾟｯﾌﾟ体" panose="040B0A00000000000000" pitchFamily="50" charset="-128"/>
              </a:rPr>
              <a:t>：</a:t>
            </a:r>
            <a:r>
              <a:rPr lang="en-US" altLang="ja-JP" dirty="0">
                <a:latin typeface="HGP創英角ﾎﾟｯﾌﾟ体" panose="040B0A00000000000000" pitchFamily="50" charset="-128"/>
                <a:ea typeface="HGP創英角ﾎﾟｯﾌﾟ体" panose="040B0A00000000000000" pitchFamily="50" charset="-128"/>
              </a:rPr>
              <a:t>0</a:t>
            </a:r>
            <a:r>
              <a:rPr lang="en-US" altLang="ja-JP" dirty="0" smtClean="0">
                <a:latin typeface="HGP創英角ﾎﾟｯﾌﾟ体" panose="040B0A00000000000000" pitchFamily="50" charset="-128"/>
                <a:ea typeface="HGP創英角ﾎﾟｯﾌﾟ体" panose="040B0A00000000000000" pitchFamily="50" charset="-128"/>
              </a:rPr>
              <a:t>0</a:t>
            </a:r>
          </a:p>
          <a:p>
            <a:r>
              <a:rPr lang="ja-JP" altLang="en-US" dirty="0">
                <a:latin typeface="HGP創英角ﾎﾟｯﾌﾟ体" panose="040B0A00000000000000" pitchFamily="50" charset="-128"/>
                <a:ea typeface="HGP創英角ﾎﾟｯﾌﾟ体" panose="040B0A00000000000000" pitchFamily="50" charset="-128"/>
              </a:rPr>
              <a:t>　</a:t>
            </a:r>
            <a:r>
              <a:rPr lang="ja-JP" altLang="en-US" dirty="0" smtClean="0">
                <a:latin typeface="HGP創英角ﾎﾟｯﾌﾟ体" panose="040B0A00000000000000" pitchFamily="50" charset="-128"/>
                <a:ea typeface="HGP創英角ﾎﾟｯﾌﾟ体" panose="040B0A00000000000000" pitchFamily="50" charset="-128"/>
              </a:rPr>
              <a:t>　　 ふりかえり・終了証授与（非常食）</a:t>
            </a:r>
            <a:endParaRPr lang="en-US" altLang="ja-JP" dirty="0" smtClean="0">
              <a:latin typeface="HGP創英角ﾎﾟｯﾌﾟ体" panose="040B0A00000000000000" pitchFamily="50" charset="-128"/>
              <a:ea typeface="HGP創英角ﾎﾟｯﾌﾟ体" panose="040B0A00000000000000" pitchFamily="50" charset="-128"/>
            </a:endParaRPr>
          </a:p>
          <a:p>
            <a:r>
              <a:rPr lang="ja-JP" altLang="en-US" sz="1600" dirty="0" smtClean="0">
                <a:latin typeface="HGP創英角ﾎﾟｯﾌﾟ体" panose="040B0A00000000000000" pitchFamily="50" charset="-128"/>
                <a:ea typeface="HGP創英角ﾎﾟｯﾌﾟ体" panose="040B0A00000000000000" pitchFamily="50" charset="-128"/>
              </a:rPr>
              <a:t>　　　　　　　</a:t>
            </a:r>
            <a:endParaRPr lang="en-US" altLang="ja-JP" sz="1600" dirty="0">
              <a:latin typeface="HGP創英角ﾎﾟｯﾌﾟ体" panose="040B0A00000000000000" pitchFamily="50" charset="-128"/>
              <a:ea typeface="HGP創英角ﾎﾟｯﾌﾟ体" panose="040B0A00000000000000" pitchFamily="50" charset="-128"/>
            </a:endParaRPr>
          </a:p>
        </p:txBody>
      </p:sp>
      <p:sp>
        <p:nvSpPr>
          <p:cNvPr id="16" name="テキスト ボックス 15"/>
          <p:cNvSpPr txBox="1"/>
          <p:nvPr/>
        </p:nvSpPr>
        <p:spPr>
          <a:xfrm>
            <a:off x="-171400" y="632520"/>
            <a:ext cx="7128792" cy="830997"/>
          </a:xfrm>
          <a:prstGeom prst="rect">
            <a:avLst/>
          </a:prstGeom>
          <a:noFill/>
        </p:spPr>
        <p:txBody>
          <a:bodyPr wrap="square" rtlCol="0">
            <a:sp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ja-JP" altLang="en-US" sz="36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HGPｺﾞｼｯｸE" panose="020B0900000000000000" pitchFamily="50" charset="-128"/>
                <a:ea typeface="HGPｺﾞｼｯｸE" panose="020B0900000000000000" pitchFamily="50" charset="-128"/>
              </a:rPr>
              <a:t>　　</a:t>
            </a:r>
            <a:r>
              <a:rPr lang="ja-JP" altLang="en-US" sz="28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HGP創英角ｺﾞｼｯｸUB" panose="020B0900000000000000" pitchFamily="50" charset="-128"/>
                <a:ea typeface="HGP創英角ｺﾞｼｯｸUB" panose="020B0900000000000000" pitchFamily="50" charset="-128"/>
              </a:rPr>
              <a:t>体験・実践</a:t>
            </a:r>
            <a:r>
              <a:rPr lang="ja-JP" altLang="en-US" sz="48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HGP創英角ｺﾞｼｯｸUB" panose="020B0900000000000000" pitchFamily="50" charset="-128"/>
                <a:ea typeface="HGP創英角ｺﾞｼｯｸUB" panose="020B0900000000000000" pitchFamily="50" charset="-128"/>
              </a:rPr>
              <a:t>チームレスキュー</a:t>
            </a:r>
            <a:r>
              <a:rPr lang="en-US" altLang="ja-JP" sz="48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HGP創英角ｺﾞｼｯｸUB" panose="020B0900000000000000" pitchFamily="50" charset="-128"/>
                <a:ea typeface="HGP創英角ｺﾞｼｯｸUB" panose="020B0900000000000000" pitchFamily="50" charset="-128"/>
              </a:rPr>
              <a:t>!</a:t>
            </a:r>
          </a:p>
        </p:txBody>
      </p:sp>
      <p:sp>
        <p:nvSpPr>
          <p:cNvPr id="17" name="テキスト ボックス 16"/>
          <p:cNvSpPr txBox="1"/>
          <p:nvPr/>
        </p:nvSpPr>
        <p:spPr>
          <a:xfrm>
            <a:off x="1150183" y="1352600"/>
            <a:ext cx="4917785" cy="523220"/>
          </a:xfrm>
          <a:prstGeom prst="rect">
            <a:avLst/>
          </a:prstGeom>
          <a:noFill/>
        </p:spPr>
        <p:txBody>
          <a:bodyPr wrap="square" rtlCol="0">
            <a:sp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kumimoji="1" lang="ja-JP" altLang="en-US" sz="28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HGP創英角ｺﾞｼｯｸUB" panose="020B0900000000000000" pitchFamily="50" charset="-128"/>
                <a:ea typeface="HGP創英角ｺﾞｼｯｸUB" panose="020B0900000000000000" pitchFamily="50" charset="-128"/>
              </a:rPr>
              <a:t>レスキュー隊員募集！（全</a:t>
            </a:r>
            <a:r>
              <a:rPr lang="en-US" altLang="ja-JP" sz="28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HGP創英角ｺﾞｼｯｸUB" panose="020B0900000000000000" pitchFamily="50" charset="-128"/>
                <a:ea typeface="HGP創英角ｺﾞｼｯｸUB" panose="020B0900000000000000" pitchFamily="50" charset="-128"/>
              </a:rPr>
              <a:t>5</a:t>
            </a:r>
            <a:r>
              <a:rPr kumimoji="1" lang="ja-JP" altLang="en-US" sz="28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HGP創英角ｺﾞｼｯｸUB" panose="020B0900000000000000" pitchFamily="50" charset="-128"/>
                <a:ea typeface="HGP創英角ｺﾞｼｯｸUB" panose="020B0900000000000000" pitchFamily="50" charset="-128"/>
              </a:rPr>
              <a:t>回）</a:t>
            </a:r>
            <a:endParaRPr kumimoji="1" lang="ja-JP" altLang="en-US" sz="28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HGP創英角ｺﾞｼｯｸUB" panose="020B0900000000000000" pitchFamily="50" charset="-128"/>
              <a:ea typeface="HGP創英角ｺﾞｼｯｸUB" panose="020B0900000000000000" pitchFamily="50" charset="-128"/>
            </a:endParaRPr>
          </a:p>
        </p:txBody>
      </p:sp>
      <p:sp>
        <p:nvSpPr>
          <p:cNvPr id="21" name="爆発 1 20"/>
          <p:cNvSpPr/>
          <p:nvPr/>
        </p:nvSpPr>
        <p:spPr>
          <a:xfrm rot="20841380">
            <a:off x="-105880" y="2571498"/>
            <a:ext cx="2958634" cy="926443"/>
          </a:xfrm>
          <a:prstGeom prst="irregularSeal1">
            <a:avLst/>
          </a:prstGeom>
          <a:solidFill>
            <a:schemeClr val="accent3">
              <a:lumMod val="40000"/>
              <a:lumOff val="60000"/>
            </a:schemeClr>
          </a:solidFill>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b="1" dirty="0" smtClean="0"/>
              <a:t>地域</a:t>
            </a:r>
            <a:r>
              <a:rPr lang="ja-JP" altLang="en-US" b="1" dirty="0" smtClean="0"/>
              <a:t>の</a:t>
            </a:r>
            <a:r>
              <a:rPr kumimoji="1" lang="ja-JP" altLang="en-US" b="1" dirty="0" smtClean="0"/>
              <a:t>防災！</a:t>
            </a:r>
            <a:endParaRPr kumimoji="1" lang="ja-JP" altLang="en-US" b="1" dirty="0"/>
          </a:p>
        </p:txBody>
      </p:sp>
      <p:sp>
        <p:nvSpPr>
          <p:cNvPr id="18" name="テキスト ボックス 17"/>
          <p:cNvSpPr txBox="1"/>
          <p:nvPr/>
        </p:nvSpPr>
        <p:spPr>
          <a:xfrm>
            <a:off x="663877" y="1940405"/>
            <a:ext cx="5847708" cy="584775"/>
          </a:xfrm>
          <a:prstGeom prst="rect">
            <a:avLst/>
          </a:prstGeom>
          <a:noFill/>
        </p:spPr>
        <p:txBody>
          <a:bodyPr wrap="square" rtlCol="0">
            <a:spAutoFit/>
          </a:bodyPr>
          <a:lstStyle/>
          <a:p>
            <a:r>
              <a:rPr kumimoji="1" lang="ja-JP" altLang="en-US" sz="1600" dirty="0" smtClean="0">
                <a:ln w="0"/>
                <a:effectLst>
                  <a:outerShdw blurRad="38100" dist="19050" dir="2700000" algn="tl" rotWithShape="0">
                    <a:schemeClr val="dk1">
                      <a:alpha val="40000"/>
                    </a:schemeClr>
                  </a:outerShdw>
                </a:effectLst>
                <a:latin typeface="+mn-ea"/>
              </a:rPr>
              <a:t>災害・防災の知識を身につけ、子どもレスキュー隊員を目指そう！</a:t>
            </a:r>
            <a:endParaRPr kumimoji="1" lang="en-US" altLang="ja-JP" sz="1600" dirty="0" smtClean="0">
              <a:ln w="0"/>
              <a:effectLst>
                <a:outerShdw blurRad="38100" dist="19050" dir="2700000" algn="tl" rotWithShape="0">
                  <a:schemeClr val="dk1">
                    <a:alpha val="40000"/>
                  </a:schemeClr>
                </a:outerShdw>
              </a:effectLst>
              <a:latin typeface="+mn-ea"/>
            </a:endParaRPr>
          </a:p>
          <a:p>
            <a:r>
              <a:rPr lang="ja-JP" altLang="en-US" sz="1600" dirty="0" smtClean="0">
                <a:ln w="0"/>
                <a:effectLst>
                  <a:outerShdw blurRad="38100" dist="19050" dir="2700000" algn="tl" rotWithShape="0">
                    <a:schemeClr val="dk1">
                      <a:alpha val="40000"/>
                    </a:schemeClr>
                  </a:outerShdw>
                </a:effectLst>
                <a:latin typeface="+mn-ea"/>
              </a:rPr>
              <a:t>　　もしもの時に「何が出来るか？」を考えられるリーダーに！</a:t>
            </a:r>
            <a:endParaRPr kumimoji="1" lang="en-US" altLang="ja-JP" sz="1600" dirty="0" smtClean="0">
              <a:ln w="0"/>
              <a:effectLst>
                <a:outerShdw blurRad="38100" dist="19050" dir="2700000" algn="tl" rotWithShape="0">
                  <a:schemeClr val="dk1">
                    <a:alpha val="40000"/>
                  </a:schemeClr>
                </a:outerShdw>
              </a:effectLst>
              <a:latin typeface="+mn-ea"/>
            </a:endParaRPr>
          </a:p>
        </p:txBody>
      </p:sp>
      <p:sp>
        <p:nvSpPr>
          <p:cNvPr id="19" name="テキスト ボックス 18"/>
          <p:cNvSpPr txBox="1"/>
          <p:nvPr/>
        </p:nvSpPr>
        <p:spPr>
          <a:xfrm>
            <a:off x="819934" y="7788375"/>
            <a:ext cx="6065296" cy="1384995"/>
          </a:xfrm>
          <a:prstGeom prst="rect">
            <a:avLst/>
          </a:prstGeom>
          <a:noFill/>
        </p:spPr>
        <p:txBody>
          <a:bodyPr wrap="square" rtlCol="0">
            <a:spAutoFit/>
          </a:bodyPr>
          <a:lstStyle/>
          <a:p>
            <a:r>
              <a:rPr lang="en-US" altLang="ja-JP" sz="1200" dirty="0" smtClean="0">
                <a:latin typeface="HGP創英角ﾎﾟｯﾌﾟ体" panose="040B0A00000000000000" pitchFamily="50" charset="-128"/>
                <a:ea typeface="HGP創英角ﾎﾟｯﾌﾟ体" panose="040B0A00000000000000" pitchFamily="50" charset="-128"/>
              </a:rPr>
              <a:t>【</a:t>
            </a:r>
            <a:r>
              <a:rPr lang="ja-JP" altLang="en-US" sz="1200" dirty="0" smtClean="0">
                <a:latin typeface="HGP創英角ﾎﾟｯﾌﾟ体" panose="040B0A00000000000000" pitchFamily="50" charset="-128"/>
                <a:ea typeface="HGP創英角ﾎﾟｯﾌﾟ体" panose="040B0A00000000000000" pitchFamily="50" charset="-128"/>
              </a:rPr>
              <a:t>その他</a:t>
            </a:r>
            <a:r>
              <a:rPr lang="en-US" altLang="ja-JP" sz="1200" dirty="0" smtClean="0">
                <a:latin typeface="HGP創英角ﾎﾟｯﾌﾟ体" panose="040B0A00000000000000" pitchFamily="50" charset="-128"/>
                <a:ea typeface="HGP創英角ﾎﾟｯﾌﾟ体" panose="040B0A00000000000000" pitchFamily="50" charset="-128"/>
              </a:rPr>
              <a:t>】</a:t>
            </a:r>
          </a:p>
          <a:p>
            <a:r>
              <a:rPr lang="en-US" altLang="ja-JP" sz="1200" dirty="0" smtClean="0">
                <a:latin typeface="HGP創英角ﾎﾟｯﾌﾟ体" panose="040B0A00000000000000" pitchFamily="50" charset="-128"/>
                <a:ea typeface="HGP創英角ﾎﾟｯﾌﾟ体" panose="040B0A00000000000000" pitchFamily="50" charset="-128"/>
              </a:rPr>
              <a:t>※</a:t>
            </a:r>
            <a:r>
              <a:rPr lang="ja-JP" altLang="en-US" sz="1200" dirty="0" smtClean="0">
                <a:latin typeface="HGP創英角ﾎﾟｯﾌﾟ体" panose="040B0A00000000000000" pitchFamily="50" charset="-128"/>
                <a:ea typeface="HGP創英角ﾎﾟｯﾌﾟ体" panose="040B0A00000000000000" pitchFamily="50" charset="-128"/>
              </a:rPr>
              <a:t>活動に際しては帽子・水筒・ハンカチを必ずご持参ください</a:t>
            </a:r>
            <a:endParaRPr lang="en-US" altLang="ja-JP" sz="1200" dirty="0" smtClean="0">
              <a:latin typeface="HGP創英角ﾎﾟｯﾌﾟ体" panose="040B0A00000000000000" pitchFamily="50" charset="-128"/>
              <a:ea typeface="HGP創英角ﾎﾟｯﾌﾟ体" panose="040B0A00000000000000" pitchFamily="50" charset="-128"/>
            </a:endParaRPr>
          </a:p>
          <a:p>
            <a:r>
              <a:rPr lang="en-US" altLang="ja-JP" sz="1200" dirty="0" smtClean="0">
                <a:latin typeface="HGP創英角ﾎﾟｯﾌﾟ体" panose="040B0A00000000000000" pitchFamily="50" charset="-128"/>
                <a:ea typeface="HGP創英角ﾎﾟｯﾌﾟ体" panose="040B0A00000000000000" pitchFamily="50" charset="-128"/>
              </a:rPr>
              <a:t>※</a:t>
            </a:r>
            <a:r>
              <a:rPr lang="ja-JP" altLang="en-US" sz="1200" dirty="0" smtClean="0">
                <a:latin typeface="HGP創英角ﾎﾟｯﾌﾟ体" panose="040B0A00000000000000" pitchFamily="50" charset="-128"/>
                <a:ea typeface="HGP創英角ﾎﾟｯﾌﾟ体" panose="040B0A00000000000000" pitchFamily="50" charset="-128"/>
              </a:rPr>
              <a:t>サンダルは禁止です。かかとのある靴でご参加ください</a:t>
            </a:r>
            <a:endParaRPr lang="en-US" altLang="ja-JP" sz="1200" dirty="0" smtClean="0">
              <a:latin typeface="HGP創英角ﾎﾟｯﾌﾟ体" panose="040B0A00000000000000" pitchFamily="50" charset="-128"/>
              <a:ea typeface="HGP創英角ﾎﾟｯﾌﾟ体" panose="040B0A00000000000000" pitchFamily="50" charset="-128"/>
            </a:endParaRPr>
          </a:p>
          <a:p>
            <a:r>
              <a:rPr lang="en-US" altLang="ja-JP" sz="1200" dirty="0" smtClean="0">
                <a:latin typeface="HGP創英角ﾎﾟｯﾌﾟ体" panose="040B0A00000000000000" pitchFamily="50" charset="-128"/>
                <a:ea typeface="HGP創英角ﾎﾟｯﾌﾟ体" panose="040B0A00000000000000" pitchFamily="50" charset="-128"/>
              </a:rPr>
              <a:t>※</a:t>
            </a:r>
            <a:r>
              <a:rPr lang="ja-JP" altLang="en-US" sz="1200" dirty="0" smtClean="0">
                <a:latin typeface="HGP創英角ﾎﾟｯﾌﾟ体" panose="040B0A00000000000000" pitchFamily="50" charset="-128"/>
                <a:ea typeface="HGP創英角ﾎﾟｯﾌﾟ体" panose="040B0A00000000000000" pitchFamily="50" charset="-128"/>
              </a:rPr>
              <a:t>日程・開催時間等の変更がありましたら速やかに連絡させていただきます</a:t>
            </a:r>
            <a:endParaRPr lang="en-US" altLang="ja-JP" sz="1200" dirty="0" smtClean="0">
              <a:latin typeface="HGP創英角ﾎﾟｯﾌﾟ体" panose="040B0A00000000000000" pitchFamily="50" charset="-128"/>
              <a:ea typeface="HGP創英角ﾎﾟｯﾌﾟ体" panose="040B0A00000000000000" pitchFamily="50" charset="-128"/>
            </a:endParaRPr>
          </a:p>
          <a:p>
            <a:r>
              <a:rPr lang="en-US" altLang="ja-JP" sz="1200" dirty="0" smtClean="0">
                <a:latin typeface="HGP創英角ﾎﾟｯﾌﾟ体" panose="040B0A00000000000000" pitchFamily="50" charset="-128"/>
                <a:ea typeface="HGP創英角ﾎﾟｯﾌﾟ体" panose="040B0A00000000000000" pitchFamily="50" charset="-128"/>
              </a:rPr>
              <a:t>※</a:t>
            </a:r>
            <a:r>
              <a:rPr lang="ja-JP" altLang="en-US" sz="1200" dirty="0" smtClean="0">
                <a:latin typeface="HGP創英角ﾎﾟｯﾌﾟ体" panose="040B0A00000000000000" pitchFamily="50" charset="-128"/>
                <a:ea typeface="HGP創英角ﾎﾟｯﾌﾟ体" panose="040B0A00000000000000" pitchFamily="50" charset="-128"/>
              </a:rPr>
              <a:t>お休みの場合は会館までご連絡ください</a:t>
            </a:r>
            <a:endParaRPr lang="en-US" altLang="ja-JP" sz="1200" dirty="0" smtClean="0">
              <a:latin typeface="HGP創英角ﾎﾟｯﾌﾟ体" panose="040B0A00000000000000" pitchFamily="50" charset="-128"/>
              <a:ea typeface="HGP創英角ﾎﾟｯﾌﾟ体" panose="040B0A00000000000000" pitchFamily="50" charset="-128"/>
            </a:endParaRPr>
          </a:p>
          <a:p>
            <a:r>
              <a:rPr lang="en-US" altLang="ja-JP" sz="1200" dirty="0" smtClean="0">
                <a:latin typeface="HGP創英角ﾎﾟｯﾌﾟ体" panose="040B0A00000000000000" pitchFamily="50" charset="-128"/>
                <a:ea typeface="HGP創英角ﾎﾟｯﾌﾟ体" panose="040B0A00000000000000" pitchFamily="50" charset="-128"/>
              </a:rPr>
              <a:t>※</a:t>
            </a:r>
            <a:r>
              <a:rPr lang="ja-JP" altLang="en-US" sz="1200" dirty="0" smtClean="0">
                <a:latin typeface="HGP創英角ﾎﾟｯﾌﾟ体" panose="040B0A00000000000000" pitchFamily="50" charset="-128"/>
                <a:ea typeface="HGP創英角ﾎﾟｯﾌﾟ体" panose="040B0A00000000000000" pitchFamily="50" charset="-128"/>
              </a:rPr>
              <a:t>活動</a:t>
            </a:r>
            <a:r>
              <a:rPr lang="ja-JP" altLang="en-US" sz="1200" dirty="0">
                <a:latin typeface="HGP創英角ﾎﾟｯﾌﾟ体" panose="040B0A00000000000000" pitchFamily="50" charset="-128"/>
                <a:ea typeface="HGP創英角ﾎﾟｯﾌﾟ体" panose="040B0A00000000000000" pitchFamily="50" charset="-128"/>
              </a:rPr>
              <a:t>写真</a:t>
            </a:r>
            <a:r>
              <a:rPr lang="ja-JP" altLang="en-US" sz="1200" dirty="0" smtClean="0">
                <a:latin typeface="HGP創英角ﾎﾟｯﾌﾟ体" panose="040B0A00000000000000" pitchFamily="50" charset="-128"/>
                <a:ea typeface="HGP創英角ﾎﾟｯﾌﾟ体" panose="040B0A00000000000000" pitchFamily="50" charset="-128"/>
              </a:rPr>
              <a:t>は広報や報告に使用することがあります、予めご了承ください</a:t>
            </a:r>
            <a:endParaRPr lang="en-US" altLang="ja-JP" sz="1200" dirty="0" smtClean="0">
              <a:latin typeface="HGP創英角ﾎﾟｯﾌﾟ体" panose="040B0A00000000000000" pitchFamily="50" charset="-128"/>
              <a:ea typeface="HGP創英角ﾎﾟｯﾌﾟ体" panose="040B0A00000000000000" pitchFamily="50" charset="-128"/>
            </a:endParaRPr>
          </a:p>
          <a:p>
            <a:r>
              <a:rPr lang="ja-JP" altLang="en-US" sz="1100" dirty="0" smtClean="0">
                <a:latin typeface="HGP創英角ﾎﾟｯﾌﾟ体" panose="040B0A00000000000000" pitchFamily="50" charset="-128"/>
                <a:ea typeface="HGP創英角ﾎﾟｯﾌﾟ体" panose="040B0A00000000000000" pitchFamily="50" charset="-128"/>
              </a:rPr>
              <a:t>　　　　　　　</a:t>
            </a:r>
            <a:endParaRPr lang="en-US" altLang="ja-JP" sz="1100" dirty="0">
              <a:latin typeface="HGP創英角ﾎﾟｯﾌﾟ体" panose="040B0A00000000000000" pitchFamily="50" charset="-128"/>
              <a:ea typeface="HGP創英角ﾎﾟｯﾌﾟ体" panose="040B0A00000000000000" pitchFamily="50" charset="-128"/>
            </a:endParaRPr>
          </a:p>
        </p:txBody>
      </p:sp>
      <p:pic>
        <p:nvPicPr>
          <p:cNvPr id="25" name="図 24" descr="\\192.168.10.200\財団全体共通\財団ロゴマークデータ\みらいを応援します\青切り抜き.png"/>
          <p:cNvPicPr/>
          <p:nvPr/>
        </p:nvPicPr>
        <p:blipFill>
          <a:blip r:embed="rId6">
            <a:extLst>
              <a:ext uri="{28A0092B-C50C-407E-A947-70E740481C1C}">
                <a14:useLocalDpi xmlns:a14="http://schemas.microsoft.com/office/drawing/2010/main" val="0"/>
              </a:ext>
            </a:extLst>
          </a:blip>
          <a:srcRect/>
          <a:stretch>
            <a:fillRect/>
          </a:stretch>
        </p:blipFill>
        <p:spPr bwMode="auto">
          <a:xfrm>
            <a:off x="15349" y="7428"/>
            <a:ext cx="1953594" cy="488302"/>
          </a:xfrm>
          <a:prstGeom prst="rect">
            <a:avLst/>
          </a:prstGeom>
          <a:noFill/>
          <a:ln>
            <a:noFill/>
          </a:ln>
        </p:spPr>
      </p:pic>
      <p:pic>
        <p:nvPicPr>
          <p:cNvPr id="26" name="図 25"/>
          <p:cNvPicPr>
            <a:picLocks noChangeAspect="1"/>
          </p:cNvPicPr>
          <p:nvPr/>
        </p:nvPicPr>
        <p:blipFill>
          <a:blip r:embed="rId7"/>
          <a:stretch>
            <a:fillRect/>
          </a:stretch>
        </p:blipFill>
        <p:spPr>
          <a:xfrm>
            <a:off x="116163" y="9340084"/>
            <a:ext cx="1690236" cy="570162"/>
          </a:xfrm>
          <a:prstGeom prst="rect">
            <a:avLst/>
          </a:prstGeom>
        </p:spPr>
      </p:pic>
    </p:spTree>
    <p:extLst>
      <p:ext uri="{BB962C8B-B14F-4D97-AF65-F5344CB8AC3E}">
        <p14:creationId xmlns:p14="http://schemas.microsoft.com/office/powerpoint/2010/main" val="915451951"/>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543</TotalTime>
  <Words>395</Words>
  <Application>Microsoft Office PowerPoint</Application>
  <PresentationFormat>A4 210 x 297 mm</PresentationFormat>
  <Paragraphs>36</Paragraphs>
  <Slides>1</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HGPｺﾞｼｯｸE</vt:lpstr>
      <vt:lpstr>HGP創英角ｺﾞｼｯｸUB</vt:lpstr>
      <vt:lpstr>HGP創英角ﾎﾟｯﾌﾟ体</vt:lpstr>
      <vt:lpstr>ＭＳ Ｐゴシック</vt:lpstr>
      <vt:lpstr>Arial</vt:lpstr>
      <vt:lpstr>Calibri</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tsujido</dc:creator>
  <cp:lastModifiedBy>辻堂青少年会館</cp:lastModifiedBy>
  <cp:revision>81</cp:revision>
  <cp:lastPrinted>2020-01-05T05:13:05Z</cp:lastPrinted>
  <dcterms:created xsi:type="dcterms:W3CDTF">2018-01-06T04:57:18Z</dcterms:created>
  <dcterms:modified xsi:type="dcterms:W3CDTF">2020-07-22T04:38:47Z</dcterms:modified>
</cp:coreProperties>
</file>