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80288" cy="104394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08486"/>
            <a:ext cx="6273245" cy="3634458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483102"/>
            <a:ext cx="5535216" cy="2520438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76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5801"/>
            <a:ext cx="1591375" cy="88469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5801"/>
            <a:ext cx="4681870" cy="88469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09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12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02603"/>
            <a:ext cx="6365498" cy="4342500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6986185"/>
            <a:ext cx="6365498" cy="2283618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7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79007"/>
            <a:ext cx="3136622" cy="662370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79007"/>
            <a:ext cx="3136622" cy="662370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76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5804"/>
            <a:ext cx="6365498" cy="201780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59104"/>
            <a:ext cx="3122207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13281"/>
            <a:ext cx="3122207" cy="56087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59104"/>
            <a:ext cx="3137584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13281"/>
            <a:ext cx="3137584" cy="56087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98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2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42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03083"/>
            <a:ext cx="3736271" cy="7418740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08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03083"/>
            <a:ext cx="3736271" cy="7418740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12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5804"/>
            <a:ext cx="6365498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79007"/>
            <a:ext cx="6365498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DEF98-6DFB-4DB8-9CDF-48D2ACE26F4C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675780"/>
            <a:ext cx="249084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30540-5B37-4623-B2FC-3AA26072F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30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715990">
            <a:off x="-2191846" y="-83626"/>
            <a:ext cx="9488480" cy="856071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 rot="283780">
            <a:off x="4870538" y="6032381"/>
            <a:ext cx="3534415" cy="3534415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 rot="20257594">
            <a:off x="-1389106" y="488529"/>
            <a:ext cx="10197463" cy="35702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138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SakuSaku</a:t>
            </a:r>
            <a:endParaRPr lang="en-US" altLang="ja-JP" sz="8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endParaRPr lang="ja-JP" altLang="en-US" sz="8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20314323">
            <a:off x="19811" y="880884"/>
            <a:ext cx="628845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サ　　　　　　　　　　　　ク　　　　　　　　　　　　　サ　　　　　　　　　　　ク　</a:t>
            </a:r>
          </a:p>
        </p:txBody>
      </p:sp>
      <p:sp>
        <p:nvSpPr>
          <p:cNvPr id="8" name="正方形/長方形 7"/>
          <p:cNvSpPr/>
          <p:nvPr/>
        </p:nvSpPr>
        <p:spPr>
          <a:xfrm rot="20230597">
            <a:off x="2451347" y="1868495"/>
            <a:ext cx="50321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こども造形教室</a:t>
            </a:r>
          </a:p>
        </p:txBody>
      </p:sp>
      <p:sp>
        <p:nvSpPr>
          <p:cNvPr id="9" name="正方形/長方形 8"/>
          <p:cNvSpPr/>
          <p:nvPr/>
        </p:nvSpPr>
        <p:spPr>
          <a:xfrm rot="20417488">
            <a:off x="180600" y="483596"/>
            <a:ext cx="30444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作って！！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 rot="20290062">
            <a:off x="4971270" y="2139234"/>
            <a:ext cx="2770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自然とエコロジー</a:t>
            </a: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97429" y="6563439"/>
            <a:ext cx="4111144" cy="4104588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5263391" y="5386712"/>
            <a:ext cx="35960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+mj-ea"/>
                <a:ea typeface="+mj-ea"/>
              </a:rPr>
              <a:t>テーマを</a:t>
            </a:r>
            <a:r>
              <a:rPr kumimoji="1" lang="ja-JP" altLang="en-US" sz="2000" b="1" dirty="0" smtClean="0">
                <a:latin typeface="+mj-ea"/>
                <a:ea typeface="+mj-ea"/>
              </a:rPr>
              <a:t>決めて、</a:t>
            </a:r>
            <a:endParaRPr kumimoji="1" lang="en-US" altLang="ja-JP" sz="2000" b="1" dirty="0">
              <a:latin typeface="+mj-ea"/>
              <a:ea typeface="+mj-ea"/>
            </a:endParaRPr>
          </a:p>
          <a:p>
            <a:r>
              <a:rPr kumimoji="1" lang="ja-JP" altLang="en-US" sz="2000" b="1" dirty="0">
                <a:latin typeface="+mj-ea"/>
                <a:ea typeface="+mj-ea"/>
              </a:rPr>
              <a:t>何を作るかは、</a:t>
            </a:r>
            <a:endParaRPr kumimoji="1" lang="en-US" altLang="ja-JP" sz="2000" b="1" dirty="0">
              <a:latin typeface="+mj-ea"/>
              <a:ea typeface="+mj-ea"/>
            </a:endParaRPr>
          </a:p>
          <a:p>
            <a:r>
              <a:rPr kumimoji="1" lang="ja-JP" altLang="en-US" sz="2000" b="1" dirty="0" err="1">
                <a:latin typeface="+mj-ea"/>
                <a:ea typeface="+mj-ea"/>
              </a:rPr>
              <a:t>ひみつひみつ</a:t>
            </a:r>
            <a:endParaRPr kumimoji="1" lang="en-US" altLang="ja-JP" sz="2000" b="1" dirty="0">
              <a:latin typeface="+mj-ea"/>
              <a:ea typeface="+mj-ea"/>
            </a:endParaRPr>
          </a:p>
          <a:p>
            <a:r>
              <a:rPr kumimoji="1" lang="ja-JP" altLang="en-US" sz="2000" b="1" dirty="0">
                <a:latin typeface="+mj-ea"/>
                <a:ea typeface="+mj-ea"/>
              </a:rPr>
              <a:t>みんなで作って</a:t>
            </a:r>
            <a:endParaRPr kumimoji="1" lang="en-US" altLang="ja-JP" sz="2000" b="1" dirty="0">
              <a:latin typeface="+mj-ea"/>
              <a:ea typeface="+mj-ea"/>
            </a:endParaRPr>
          </a:p>
          <a:p>
            <a:r>
              <a:rPr kumimoji="1" lang="ja-JP" altLang="en-US" sz="2000" b="1" dirty="0">
                <a:latin typeface="+mj-ea"/>
                <a:ea typeface="+mj-ea"/>
              </a:rPr>
              <a:t>遊んじゃおう</a:t>
            </a:r>
            <a:r>
              <a:rPr kumimoji="1" lang="en-US" altLang="ja-JP" sz="2000" b="1" dirty="0">
                <a:latin typeface="+mj-ea"/>
                <a:ea typeface="+mj-ea"/>
              </a:rPr>
              <a:t>!!</a:t>
            </a:r>
            <a:endParaRPr kumimoji="1" lang="ja-JP" altLang="en-US" sz="2000" b="1" dirty="0">
              <a:latin typeface="+mj-ea"/>
              <a:ea typeface="+mj-ea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484909" y="7233818"/>
            <a:ext cx="6480280" cy="2652094"/>
          </a:xfrm>
          <a:prstGeom prst="roundRect">
            <a:avLst/>
          </a:prstGeom>
          <a:ln w="7620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540" y="7357662"/>
            <a:ext cx="64436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時</a:t>
            </a:r>
            <a:r>
              <a:rPr kumimoji="1" lang="ja-JP" altLang="en-US" sz="2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</a:t>
            </a:r>
            <a:r>
              <a:rPr kumimoji="1" lang="en-US" altLang="ja-JP" sz="28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9/16</a:t>
            </a:r>
            <a:r>
              <a:rPr kumimoji="1" lang="en-US" altLang="ja-JP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水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)13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：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30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～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14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：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30</a:t>
            </a:r>
          </a:p>
          <a:p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対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象　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3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歳以上親子　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5</a:t>
            </a:r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組</a:t>
            </a:r>
            <a:endParaRPr kumimoji="1" lang="en-US" altLang="ja-JP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参加費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</a:t>
            </a:r>
            <a:r>
              <a:rPr kumimoji="1" lang="en-US" altLang="ja-JP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100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円</a:t>
            </a:r>
            <a:endParaRPr kumimoji="1" lang="en-US" altLang="ja-JP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持ち物　タオル・着替え</a:t>
            </a:r>
            <a:endParaRPr kumimoji="1" lang="en-US" altLang="ja-JP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申込み　</a:t>
            </a:r>
            <a:r>
              <a:rPr kumimoji="1" lang="en-US" altLang="ja-JP" sz="20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8/30(</a:t>
            </a:r>
            <a:r>
              <a:rPr kumimoji="1" lang="ja-JP" altLang="en-US" sz="20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日）</a:t>
            </a:r>
            <a:r>
              <a:rPr kumimoji="1" lang="en-US" altLang="ja-JP" sz="20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9</a:t>
            </a:r>
            <a:r>
              <a:rPr kumimoji="1" lang="ja-JP" altLang="en-US" sz="20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時よりお電話か来館で</a:t>
            </a:r>
            <a:endParaRPr kumimoji="1" lang="en-US" altLang="ja-JP" sz="2000" dirty="0" smtClean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en-US" altLang="ja-JP" sz="2400" dirty="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当日は汚れても良い服装でお越しください</a:t>
            </a:r>
            <a:endParaRPr kumimoji="1" lang="en-US" altLang="ja-JP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endParaRPr kumimoji="1" lang="en-US" altLang="ja-JP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endParaRPr kumimoji="1" lang="ja-JP" altLang="en-US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45125" y="9975728"/>
            <a:ext cx="5530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辻堂青少年会館　℡</a:t>
            </a:r>
            <a:r>
              <a:rPr kumimoji="1" lang="en-US" altLang="ja-JP" sz="2400" dirty="0"/>
              <a:t>0466(36)3002</a:t>
            </a:r>
            <a:endParaRPr kumimoji="1" lang="ja-JP" altLang="en-US" sz="2400" dirty="0"/>
          </a:p>
        </p:txBody>
      </p:sp>
      <p:sp>
        <p:nvSpPr>
          <p:cNvPr id="3" name="楕円 2"/>
          <p:cNvSpPr/>
          <p:nvPr/>
        </p:nvSpPr>
        <p:spPr>
          <a:xfrm>
            <a:off x="5209467" y="7233817"/>
            <a:ext cx="1842447" cy="1862782"/>
          </a:xfrm>
          <a:prstGeom prst="ellipse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61707" y="7439462"/>
            <a:ext cx="2593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大地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26384" y="8435603"/>
            <a:ext cx="1471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smtClean="0"/>
              <a:t>stone</a:t>
            </a:r>
            <a:endParaRPr kumimoji="1" lang="en-US" altLang="ja-JP" sz="2800" dirty="0" smtClean="0"/>
          </a:p>
          <a:p>
            <a:endParaRPr kumimoji="1" lang="ja-JP" altLang="en-US" sz="3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800264" y="7426697"/>
            <a:ext cx="2663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テーマ</a:t>
            </a:r>
            <a:endParaRPr kumimoji="1" lang="en-US" altLang="ja-JP" sz="1400" dirty="0" smtClean="0"/>
          </a:p>
          <a:p>
            <a:pPr algn="ctr"/>
            <a:endParaRPr kumimoji="1" lang="ja-JP" altLang="en-US" sz="1400" dirty="0"/>
          </a:p>
        </p:txBody>
      </p:sp>
      <p:pic>
        <p:nvPicPr>
          <p:cNvPr id="18" name="図 17" descr="\\192.168.10.200\財団全体共通\財団ロゴマークデータ\みらいを応援します\青切り抜き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84" y="9885912"/>
            <a:ext cx="2387914" cy="5264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069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135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UD デジタル 教科書体 NK-B</vt:lpstr>
      <vt:lpstr>UD デジタル 教科書体 NP-B</vt:lpstr>
      <vt:lpstr>游ゴシック</vt:lpstr>
      <vt:lpstr>游ゴシック Light</vt:lpstr>
      <vt:lpstr>游明朝 Demibold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辻堂青少年会館</dc:creator>
  <cp:lastModifiedBy>辻堂青少年会館</cp:lastModifiedBy>
  <cp:revision>22</cp:revision>
  <cp:lastPrinted>2020-03-20T02:38:02Z</cp:lastPrinted>
  <dcterms:created xsi:type="dcterms:W3CDTF">2020-01-31T04:43:17Z</dcterms:created>
  <dcterms:modified xsi:type="dcterms:W3CDTF">2020-08-11T04:03:37Z</dcterms:modified>
</cp:coreProperties>
</file>