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61263" cy="10693400"/>
  <p:notesSz cx="6735763" cy="9866313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CC"/>
    <a:srgbClr val="FFCC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614" y="14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FD7DD907-AC4B-4C26-B6FD-C719DFB771D7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41363"/>
            <a:ext cx="26114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36BD0D52-5A9B-45E3-AE31-59E9D6233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63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D0D52-5A9B-45E3-AE31-59E9D6233BE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197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54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08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66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19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98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83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06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4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01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19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5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3848-5F48-4932-94E5-C98242FCDDB0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3843-D721-4303-8DFE-0B4B2E6FE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2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youth@f-mirai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9616" r="443" b="2937"/>
          <a:stretch/>
        </p:blipFill>
        <p:spPr>
          <a:xfrm>
            <a:off x="4250113" y="5646057"/>
            <a:ext cx="3243806" cy="436904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 rot="21060978">
            <a:off x="-541759" y="450077"/>
            <a:ext cx="7660241" cy="2119942"/>
          </a:xfrm>
        </p:spPr>
        <p:txBody>
          <a:bodyPr>
            <a:noAutofit/>
          </a:bodyPr>
          <a:lstStyle/>
          <a:p>
            <a:r>
              <a:rPr lang="ja-JP" altLang="en-US" sz="5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わくわくダンス！</a:t>
            </a:r>
            <a:r>
              <a:rPr lang="en-US" altLang="ja-JP" sz="5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5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5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りく</a:t>
            </a:r>
            <a:r>
              <a:rPr lang="ja-JP" altLang="en-US" sz="5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先生と</a:t>
            </a:r>
            <a:r>
              <a:rPr lang="ja-JP" altLang="en-US" sz="5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踊ろう！</a:t>
            </a:r>
            <a:r>
              <a:rPr lang="en-US" altLang="ja-JP" sz="5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5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endParaRPr lang="ja-JP" altLang="en-US" sz="5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33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21080346">
            <a:off x="2272448" y="1493122"/>
            <a:ext cx="5885370" cy="669929"/>
          </a:xfrm>
          <a:prstGeom prst="rect">
            <a:avLst/>
          </a:prstGeom>
          <a:noFill/>
        </p:spPr>
        <p:txBody>
          <a:bodyPr wrap="square" lIns="99569" tIns="49785" rIns="99569" bIns="49785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3600" b="1" dirty="0" smtClean="0">
                <a:ln w="11430"/>
                <a:solidFill>
                  <a:srgbClr val="FFCC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Rockwell" panose="02060603020205020403" pitchFamily="18" charset="0"/>
              </a:rPr>
              <a:t>LET`S  DANCE!!!</a:t>
            </a:r>
            <a:endParaRPr lang="ja-JP" altLang="en-US" sz="3600" b="1" dirty="0">
              <a:ln w="11430"/>
              <a:solidFill>
                <a:srgbClr val="FFCC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Rockwell" panose="02060603020205020403" pitchFamily="18" charset="0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-2375971" y="1557468"/>
            <a:ext cx="12452364" cy="2119942"/>
          </a:xfrm>
          <a:prstGeom prst="rect">
            <a:avLst/>
          </a:prstGeom>
        </p:spPr>
        <p:txBody>
          <a:bodyPr vert="horz" lIns="99569" tIns="49785" rIns="99569" bIns="49785" rtlCol="0" anchor="ctr">
            <a:noAutofit/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softRound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3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ダンス初心者対象！参加者募集中！</a:t>
            </a:r>
            <a:r>
              <a:rPr lang="en-US" altLang="ja-JP" sz="23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3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3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ダンスを通してコミニュケーション</a:t>
            </a:r>
            <a:r>
              <a:rPr lang="en-US" altLang="ja-JP" sz="23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UP!</a:t>
            </a:r>
            <a:endParaRPr lang="ja-JP" altLang="en-US" sz="2300" b="1" cap="all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3407" y="4043118"/>
            <a:ext cx="6773608" cy="1146983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：小学</a:t>
            </a:r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年生～</a:t>
            </a:r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年生（①・②各クラス１５人）　</a:t>
            </a:r>
            <a:endParaRPr lang="en-US" altLang="ja-JP" sz="1700" b="1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：ダンス</a:t>
            </a:r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17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楽しさ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共有し、一つの作品を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創り上げる</a:t>
            </a:r>
            <a:endParaRPr lang="en-US" altLang="ja-JP" sz="1700" b="1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</a:t>
            </a:r>
            <a:r>
              <a:rPr lang="en-US" altLang="ja-JP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回のダンスレッスン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（①・②のレッスン内容は同じ）</a:t>
            </a:r>
            <a:endParaRPr lang="en-US" altLang="ja-JP" sz="1700" b="1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endParaRPr lang="en-US" altLang="ja-JP" sz="17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四角形吹き出し 11"/>
          <p:cNvSpPr/>
          <p:nvPr/>
        </p:nvSpPr>
        <p:spPr>
          <a:xfrm rot="16200000">
            <a:off x="688121" y="5313097"/>
            <a:ext cx="3139975" cy="3984010"/>
          </a:xfrm>
          <a:prstGeom prst="wedgeRectCallout">
            <a:avLst>
              <a:gd name="adj1" fmla="val -18746"/>
              <a:gd name="adj2" fmla="val 72128"/>
            </a:avLst>
          </a:prstGeom>
          <a:noFill/>
          <a:ln w="38100" cmpd="sng">
            <a:solidFill>
              <a:srgbClr val="FF33CC">
                <a:alpha val="85882"/>
              </a:srgb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8615" y="5677778"/>
            <a:ext cx="3937256" cy="5963686"/>
          </a:xfrm>
          <a:prstGeom prst="rect">
            <a:avLst/>
          </a:prstGeom>
          <a:noFill/>
          <a:ln>
            <a:noFill/>
          </a:ln>
        </p:spPr>
        <p:txBody>
          <a:bodyPr wrap="square" lIns="99569" tIns="49785" rIns="99569" bIns="49785" rtlCol="0">
            <a:spAutoFit/>
          </a:bodyPr>
          <a:lstStyle/>
          <a:p>
            <a:endParaRPr lang="en-US" altLang="ja-JP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りく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先生につ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いて</a:t>
            </a: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r>
              <a:rPr lang="ja-JP" altLang="en-US" sz="1000" dirty="0">
                <a:latin typeface="+mn-ea"/>
              </a:rPr>
              <a:t>中学</a:t>
            </a:r>
            <a:r>
              <a:rPr lang="en-US" altLang="ja-JP" sz="1000" dirty="0">
                <a:latin typeface="+mn-ea"/>
              </a:rPr>
              <a:t>1</a:t>
            </a:r>
            <a:r>
              <a:rPr lang="ja-JP" altLang="en-US" sz="1000" dirty="0">
                <a:latin typeface="+mn-ea"/>
              </a:rPr>
              <a:t>年生からダンスをはじめる。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中高保健体育免許取得、ムーブメント教育療法中級取得</a:t>
            </a:r>
            <a:r>
              <a:rPr lang="ja-JP" altLang="en-US" sz="1000" dirty="0" smtClean="0">
                <a:latin typeface="+mn-ea"/>
              </a:rPr>
              <a:t>、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スポーツリーダー</a:t>
            </a:r>
            <a:r>
              <a:rPr lang="ja-JP" altLang="en-US" sz="1000" dirty="0">
                <a:latin typeface="+mn-ea"/>
              </a:rPr>
              <a:t>資格取得をし</a:t>
            </a:r>
            <a:r>
              <a:rPr lang="ja-JP" altLang="en-US" sz="1000" dirty="0" smtClean="0">
                <a:latin typeface="+mn-ea"/>
              </a:rPr>
              <a:t>、</a:t>
            </a:r>
            <a:r>
              <a:rPr lang="ja-JP" altLang="en-US" sz="1000" dirty="0">
                <a:latin typeface="+mn-ea"/>
              </a:rPr>
              <a:t>　日本全国大会神戸に出場し、</a:t>
            </a:r>
            <a:r>
              <a:rPr lang="ja-JP" altLang="en-US" sz="1000" dirty="0" smtClean="0">
                <a:latin typeface="+mn-ea"/>
              </a:rPr>
              <a:t>入賞。コカコーラ</a:t>
            </a:r>
            <a:r>
              <a:rPr lang="en-US" altLang="ja-JP" sz="1000" dirty="0" smtClean="0">
                <a:latin typeface="+mn-ea"/>
              </a:rPr>
              <a:t>MV</a:t>
            </a:r>
            <a:r>
              <a:rPr lang="ja-JP" altLang="en-US" sz="1000" dirty="0" err="1" smtClean="0">
                <a:latin typeface="+mn-ea"/>
              </a:rPr>
              <a:t>、</a:t>
            </a:r>
            <a:r>
              <a:rPr lang="en-US" altLang="ja-JP" sz="1000" dirty="0" smtClean="0">
                <a:latin typeface="+mn-ea"/>
              </a:rPr>
              <a:t>SMAP</a:t>
            </a:r>
            <a:r>
              <a:rPr lang="ja-JP" altLang="en-US" sz="1000" dirty="0">
                <a:latin typeface="+mn-ea"/>
              </a:rPr>
              <a:t>「</a:t>
            </a:r>
            <a:r>
              <a:rPr lang="en-US" altLang="ja-JP" sz="1000" dirty="0">
                <a:latin typeface="+mn-ea"/>
              </a:rPr>
              <a:t>JOY</a:t>
            </a:r>
            <a:r>
              <a:rPr lang="ja-JP" altLang="en-US" sz="1000" dirty="0">
                <a:latin typeface="+mn-ea"/>
              </a:rPr>
              <a:t>」</a:t>
            </a:r>
            <a:r>
              <a:rPr lang="en-US" altLang="ja-JP" sz="1000" dirty="0" smtClean="0">
                <a:latin typeface="+mn-ea"/>
              </a:rPr>
              <a:t>MV</a:t>
            </a:r>
            <a:r>
              <a:rPr lang="ja-JP" altLang="en-US" sz="1000" dirty="0" err="1" smtClean="0">
                <a:latin typeface="+mn-ea"/>
              </a:rPr>
              <a:t>、</a:t>
            </a:r>
            <a:r>
              <a:rPr lang="en-US" altLang="ja-JP" sz="1000" dirty="0" smtClean="0">
                <a:latin typeface="+mn-ea"/>
              </a:rPr>
              <a:t>Netflix</a:t>
            </a:r>
            <a:r>
              <a:rPr lang="ja-JP" altLang="en-US" sz="1000" dirty="0">
                <a:latin typeface="+mn-ea"/>
              </a:rPr>
              <a:t> </a:t>
            </a:r>
            <a:r>
              <a:rPr lang="en-US" altLang="ja-JP" sz="1000" dirty="0" smtClean="0">
                <a:latin typeface="+mn-ea"/>
              </a:rPr>
              <a:t>CM</a:t>
            </a:r>
            <a:r>
              <a:rPr lang="ja-JP" altLang="en-US" sz="1000" dirty="0" smtClean="0">
                <a:latin typeface="+mn-ea"/>
              </a:rPr>
              <a:t>に出演。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東北</a:t>
            </a:r>
            <a:r>
              <a:rPr lang="ja-JP" altLang="en-US" sz="1000" dirty="0">
                <a:latin typeface="+mn-ea"/>
              </a:rPr>
              <a:t>気仙沼伝統行事「はまらいん</a:t>
            </a:r>
            <a:r>
              <a:rPr lang="ja-JP" altLang="en-US" sz="1000" dirty="0" err="1" smtClean="0">
                <a:latin typeface="+mn-ea"/>
              </a:rPr>
              <a:t>や</a:t>
            </a:r>
            <a:r>
              <a:rPr lang="ja-JP" altLang="en-US" sz="1000" dirty="0" smtClean="0">
                <a:latin typeface="+mn-ea"/>
              </a:rPr>
              <a:t>踊り」出場。</a:t>
            </a:r>
            <a:endParaRPr lang="en-US" altLang="ja-JP" sz="1000" dirty="0" smtClean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藤沢</a:t>
            </a:r>
            <a:r>
              <a:rPr lang="ja-JP" altLang="en-US" sz="1000" dirty="0" smtClean="0">
                <a:latin typeface="+mn-ea"/>
              </a:rPr>
              <a:t>市、</a:t>
            </a:r>
            <a:r>
              <a:rPr lang="ja-JP" altLang="en-US" sz="1000" dirty="0">
                <a:latin typeface="+mn-ea"/>
              </a:rPr>
              <a:t>川崎</a:t>
            </a:r>
            <a:r>
              <a:rPr lang="ja-JP" altLang="en-US" sz="1000" dirty="0" smtClean="0">
                <a:latin typeface="+mn-ea"/>
              </a:rPr>
              <a:t>市と協力し、ダンス指導も行っている。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２０１５年から藤沢青少年会館「わくわくダンス！</a:t>
            </a:r>
            <a:r>
              <a:rPr lang="ja-JP" altLang="en-US" sz="1000" dirty="0" err="1" smtClean="0">
                <a:latin typeface="+mn-ea"/>
              </a:rPr>
              <a:t>りく</a:t>
            </a:r>
            <a:r>
              <a:rPr lang="ja-JP" altLang="en-US" sz="1000" dirty="0" smtClean="0">
                <a:latin typeface="+mn-ea"/>
              </a:rPr>
              <a:t>ちゃんと踊ろう！」の講師としても活躍。　日々アクティブ</a:t>
            </a:r>
            <a:r>
              <a:rPr lang="ja-JP" altLang="en-US" sz="1000" dirty="0">
                <a:latin typeface="+mn-ea"/>
              </a:rPr>
              <a:t>に</a:t>
            </a:r>
            <a:r>
              <a:rPr lang="ja-JP" altLang="en-US" sz="1000" dirty="0" smtClean="0">
                <a:latin typeface="+mn-ea"/>
              </a:rPr>
              <a:t>活動中です！</a:t>
            </a:r>
            <a:endParaRPr lang="en-US" altLang="ja-JP" sz="1000" dirty="0" smtClean="0">
              <a:latin typeface="+mn-ea"/>
            </a:endParaRPr>
          </a:p>
          <a:p>
            <a:endParaRPr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りく</a:t>
            </a:r>
            <a:r>
              <a:rPr lang="ja-JP" altLang="en-US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先生から</a:t>
            </a:r>
            <a:r>
              <a:rPr lang="en-US" altLang="ja-JP" sz="1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r>
              <a:rPr lang="ja-JP" altLang="en-US" sz="1000" dirty="0" smtClean="0">
                <a:solidFill>
                  <a:prstClr val="black"/>
                </a:solidFill>
                <a:latin typeface="+mn-ea"/>
              </a:rPr>
              <a:t>ダンスを通して人と共に楽しむことが大好きです！</a:t>
            </a:r>
            <a:endParaRPr lang="en-US" altLang="ja-JP" sz="1000" dirty="0" smtClean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  <a:latin typeface="+mn-ea"/>
              </a:rPr>
              <a:t>みんな</a:t>
            </a:r>
            <a:r>
              <a:rPr lang="ja-JP" altLang="en-US" sz="1000" dirty="0">
                <a:solidFill>
                  <a:prstClr val="black"/>
                </a:solidFill>
                <a:latin typeface="+mn-ea"/>
              </a:rPr>
              <a:t>で</a:t>
            </a:r>
            <a:r>
              <a:rPr lang="ja-JP" altLang="en-US" sz="1000" dirty="0" smtClean="0">
                <a:solidFill>
                  <a:prstClr val="black"/>
                </a:solidFill>
                <a:latin typeface="+mn-ea"/>
              </a:rPr>
              <a:t>楽しい</a:t>
            </a:r>
            <a:r>
              <a:rPr lang="ja-JP" altLang="en-US" sz="1000" dirty="0">
                <a:solidFill>
                  <a:prstClr val="black"/>
                </a:solidFill>
                <a:latin typeface="+mn-ea"/>
              </a:rPr>
              <a:t>時間を過ごしたいです</a:t>
            </a:r>
            <a:r>
              <a:rPr lang="ja-JP" altLang="en-US" sz="1000" dirty="0" smtClean="0">
                <a:solidFill>
                  <a:prstClr val="black"/>
                </a:solidFill>
                <a:latin typeface="+mn-ea"/>
              </a:rPr>
              <a:t>！</a:t>
            </a:r>
            <a:endParaRPr lang="en-US" altLang="ja-JP" sz="1000" dirty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  <a:latin typeface="+mn-ea"/>
              </a:rPr>
              <a:t>初心者</a:t>
            </a:r>
            <a:r>
              <a:rPr lang="ja-JP" altLang="en-US" sz="1000" dirty="0">
                <a:solidFill>
                  <a:prstClr val="black"/>
                </a:solidFill>
                <a:latin typeface="+mn-ea"/>
              </a:rPr>
              <a:t>対象です！</a:t>
            </a:r>
            <a:r>
              <a:rPr lang="ja-JP" altLang="en-US" sz="1000" dirty="0" smtClean="0">
                <a:solidFill>
                  <a:prstClr val="black"/>
                </a:solidFill>
                <a:latin typeface="+mn-ea"/>
              </a:rPr>
              <a:t>！未経験</a:t>
            </a:r>
            <a:r>
              <a:rPr lang="ja-JP" altLang="en-US" sz="1000" dirty="0">
                <a:solidFill>
                  <a:prstClr val="black"/>
                </a:solidFill>
                <a:latin typeface="+mn-ea"/>
              </a:rPr>
              <a:t>の方大歓迎です！</a:t>
            </a:r>
            <a:endParaRPr lang="en-US" altLang="ja-JP" sz="1000" dirty="0">
              <a:solidFill>
                <a:prstClr val="black"/>
              </a:solidFill>
              <a:latin typeface="+mn-ea"/>
            </a:endParaRPr>
          </a:p>
          <a:p>
            <a:endParaRPr lang="en-US" altLang="ja-JP" sz="1000" dirty="0">
              <a:solidFill>
                <a:prstClr val="black"/>
              </a:solidFill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お問い合わせ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☎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0466-25-5215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0466-28-9567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4"/>
              </a:rPr>
              <a:t>youth@f-mirai.jp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担当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佐藤・大塚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en-US" altLang="ja-JP" sz="1200" b="1" dirty="0" smtClean="0">
                <a:solidFill>
                  <a:prstClr val="black"/>
                </a:solidFill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感染症対策として</a:t>
            </a:r>
            <a:r>
              <a:rPr lang="en-US" altLang="ja-JP" sz="1200" b="1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・活動の前後で部屋の換気・消毒を行います。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・一人ひとり間隔をあけて活動します。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・入室前に手指消毒・体温計測をおこないます。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・来館</a:t>
            </a:r>
            <a:r>
              <a:rPr lang="ja-JP" altLang="en-US" sz="1200" dirty="0">
                <a:solidFill>
                  <a:prstClr val="black"/>
                </a:solidFill>
              </a:rPr>
              <a:t>の際はマスク着用をお願いします。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　　　　　　　　　　　　　　　　　</a:t>
            </a:r>
            <a:r>
              <a:rPr lang="ja-JP" altLang="en-US" sz="1200" i="1" dirty="0" smtClean="0">
                <a:solidFill>
                  <a:prstClr val="black"/>
                </a:solidFill>
              </a:rPr>
              <a:t>ご協力よろしくお願いします</a:t>
            </a:r>
            <a:r>
              <a:rPr lang="ja-JP" altLang="en-US" sz="1200" i="1" dirty="0">
                <a:solidFill>
                  <a:prstClr val="black"/>
                </a:solidFill>
              </a:rPr>
              <a:t>！</a:t>
            </a:r>
            <a:endParaRPr lang="en-US" altLang="ja-JP" sz="1200" i="1" dirty="0">
              <a:solidFill>
                <a:prstClr val="black"/>
              </a:solidFill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  <a:p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4693" y="4836516"/>
            <a:ext cx="7310354" cy="808428"/>
          </a:xfrm>
          <a:prstGeom prst="rect">
            <a:avLst/>
          </a:prstGeom>
          <a:noFill/>
          <a:effectLst>
            <a:glow rad="762000">
              <a:schemeClr val="accent2">
                <a:satMod val="175000"/>
                <a:alpha val="12000"/>
              </a:schemeClr>
            </a:glow>
          </a:effectLst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2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応募方法は、９月</a:t>
            </a:r>
            <a:r>
              <a:rPr lang="ja-JP" altLang="en-US" sz="23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５</a:t>
            </a:r>
            <a:r>
              <a:rPr lang="ja-JP" altLang="en-US" sz="2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日（土）朝９時より電話応募スタート！</a:t>
            </a:r>
            <a:endParaRPr lang="en-US" altLang="ja-JP" sz="23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ja-JP" altLang="en-US" sz="2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　　　　　　　　　　　　　　　　　　　　　　　　　　　　（先着順）</a:t>
            </a:r>
            <a:endParaRPr lang="en-US" altLang="ja-JP" sz="23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45"/>
          <a:stretch/>
        </p:blipFill>
        <p:spPr>
          <a:xfrm>
            <a:off x="6372919" y="482943"/>
            <a:ext cx="1228296" cy="82767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915" y="8735821"/>
            <a:ext cx="893089" cy="716274"/>
          </a:xfrm>
          <a:prstGeom prst="rect">
            <a:avLst/>
          </a:prstGeom>
        </p:spPr>
      </p:pic>
      <p:sp>
        <p:nvSpPr>
          <p:cNvPr id="8" name="星 5 7"/>
          <p:cNvSpPr/>
          <p:nvPr/>
        </p:nvSpPr>
        <p:spPr>
          <a:xfrm>
            <a:off x="190735" y="292916"/>
            <a:ext cx="427888" cy="585941"/>
          </a:xfrm>
          <a:prstGeom prst="star5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cmpd="sng">
            <a:solidFill>
              <a:srgbClr val="FF0000"/>
            </a:solidFill>
            <a:beve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5" name="星 5 14"/>
          <p:cNvSpPr/>
          <p:nvPr/>
        </p:nvSpPr>
        <p:spPr>
          <a:xfrm rot="-1560000">
            <a:off x="472503" y="177974"/>
            <a:ext cx="430044" cy="408723"/>
          </a:xfrm>
          <a:prstGeom prst="star5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cmpd="sng">
            <a:solidFill>
              <a:srgbClr val="FF0000"/>
            </a:solidFill>
            <a:beve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6" name="星 5 15"/>
          <p:cNvSpPr/>
          <p:nvPr/>
        </p:nvSpPr>
        <p:spPr>
          <a:xfrm rot="1260000">
            <a:off x="6851033" y="2729954"/>
            <a:ext cx="499224" cy="532350"/>
          </a:xfrm>
          <a:prstGeom prst="star5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cmpd="sng">
            <a:solidFill>
              <a:srgbClr val="FF0000"/>
            </a:solidFill>
            <a:beve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7" name="星 5 16"/>
          <p:cNvSpPr/>
          <p:nvPr/>
        </p:nvSpPr>
        <p:spPr>
          <a:xfrm>
            <a:off x="6751670" y="3036407"/>
            <a:ext cx="348975" cy="315171"/>
          </a:xfrm>
          <a:prstGeom prst="star5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cmpd="sng">
            <a:solidFill>
              <a:srgbClr val="FF0000"/>
            </a:solidFill>
            <a:beve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1735" y="5222935"/>
            <a:ext cx="5094737" cy="516041"/>
          </a:xfrm>
          <a:prstGeom prst="rect">
            <a:avLst/>
          </a:prstGeom>
          <a:noFill/>
          <a:effectLst>
            <a:glow rad="762000">
              <a:schemeClr val="accent2">
                <a:satMod val="175000"/>
                <a:alpha val="12000"/>
              </a:schemeClr>
            </a:glow>
          </a:effectLst>
        </p:spPr>
        <p:txBody>
          <a:bodyPr wrap="square" lIns="99569" tIns="49785" rIns="99569" bIns="49785" rtlCol="0">
            <a:spAutoFit/>
          </a:bodyPr>
          <a:lstStyle/>
          <a:p>
            <a:r>
              <a:rPr lang="en-US" altLang="ja-JP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※</a:t>
            </a:r>
            <a:r>
              <a:rPr lang="ja-JP" altLang="en-US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兄弟</a:t>
            </a:r>
            <a:r>
              <a:rPr lang="ja-JP" altLang="en-US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・</a:t>
            </a:r>
            <a:r>
              <a:rPr lang="ja-JP" altLang="en-US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姉妹、親子での申し込みは</a:t>
            </a:r>
            <a:r>
              <a:rPr lang="ja-JP" altLang="en-US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、同時受付</a:t>
            </a:r>
            <a:r>
              <a:rPr lang="ja-JP" altLang="en-US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可能。　</a:t>
            </a:r>
            <a:endParaRPr lang="en-US" altLang="ja-JP" sz="135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n-US" altLang="ja-JP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※</a:t>
            </a:r>
            <a:r>
              <a:rPr lang="ja-JP" altLang="en-US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参加が決定した方には、９月中旬に参加書類を発送いたします。</a:t>
            </a:r>
            <a:endParaRPr lang="ja-JP" altLang="en-US" sz="135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758" y="2972023"/>
            <a:ext cx="688367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期間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：１０・１１・１２月（</a:t>
            </a:r>
            <a:r>
              <a:rPr lang="ja-JP" altLang="en-US" sz="1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毎週金曜日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7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  <a:r>
              <a:rPr lang="ja-JP" altLang="en-US" sz="1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：①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１６：３０～１７：２０</a:t>
            </a:r>
            <a:r>
              <a:rPr lang="ja-JP" altLang="en-US" sz="1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②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１７：４５～１８：３５</a:t>
            </a:r>
            <a:endParaRPr lang="en-US" altLang="ja-JP" sz="17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場所：</a:t>
            </a:r>
            <a:r>
              <a:rPr lang="ja-JP" altLang="en-US" sz="17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藤沢</a:t>
            </a:r>
            <a:r>
              <a:rPr lang="ja-JP" altLang="en-US" sz="1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青少年会館　１階（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体育室</a:t>
            </a:r>
            <a:r>
              <a:rPr lang="ja-JP" altLang="en-US" sz="1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）、３階（第１・第２談話室）</a:t>
            </a:r>
            <a:endParaRPr lang="en-US" altLang="ja-JP" sz="17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費用：３０００円</a:t>
            </a:r>
            <a:r>
              <a:rPr lang="en-US" altLang="ja-JP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保険料含む</a:t>
            </a:r>
            <a:r>
              <a:rPr lang="en-US" altLang="ja-JP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7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全１０回分として初回にご用意ください</a:t>
            </a:r>
            <a:r>
              <a:rPr lang="ja-JP" altLang="en-US" sz="17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en-US" altLang="ja-JP" sz="1700" b="1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66104" y="8989220"/>
            <a:ext cx="3978917" cy="1496809"/>
          </a:xfrm>
          <a:prstGeom prst="roundRect">
            <a:avLst/>
          </a:prstGeom>
          <a:noFill/>
          <a:ln cmpd="sng">
            <a:solidFill>
              <a:srgbClr val="FFC000"/>
            </a:solidFill>
            <a:prstDash val="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prstClr val="white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66"/>
          <a:stretch/>
        </p:blipFill>
        <p:spPr>
          <a:xfrm>
            <a:off x="2899103" y="7681953"/>
            <a:ext cx="1204828" cy="72252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9" t="29129" r="10468" b="37428"/>
          <a:stretch/>
        </p:blipFill>
        <p:spPr>
          <a:xfrm>
            <a:off x="4643915" y="9970701"/>
            <a:ext cx="2707514" cy="59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cmpd="sng">
          <a:bevel/>
        </a:ln>
      </a:spPr>
      <a:bodyPr rtlCol="0" anchor="ctr"/>
      <a:lstStyle>
        <a:defPPr algn="ctr">
          <a:defRPr>
            <a:solidFill>
              <a:prstClr val="white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466</Words>
  <Application>Microsoft Office PowerPoint</Application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HG丸ｺﾞｼｯｸM-PRO</vt:lpstr>
      <vt:lpstr>HG創英角ﾎﾟｯﾌﾟ体</vt:lpstr>
      <vt:lpstr>ＭＳ Ｐゴシック</vt:lpstr>
      <vt:lpstr>Arial</vt:lpstr>
      <vt:lpstr>Calibri</vt:lpstr>
      <vt:lpstr>Rockwell</vt:lpstr>
      <vt:lpstr>Office ​​テーマ</vt:lpstr>
      <vt:lpstr>わくわくダンス！ りく先生と踊ろう！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わくわくダンス！ りくちゃんと踊ろう！ </dc:title>
  <dc:creator>6002hara</dc:creator>
  <cp:lastModifiedBy>Windows ユーザー</cp:lastModifiedBy>
  <cp:revision>94</cp:revision>
  <cp:lastPrinted>2020-07-26T01:33:44Z</cp:lastPrinted>
  <dcterms:created xsi:type="dcterms:W3CDTF">2015-05-01T02:33:45Z</dcterms:created>
  <dcterms:modified xsi:type="dcterms:W3CDTF">2020-07-31T01:58:53Z</dcterms:modified>
</cp:coreProperties>
</file>