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7200900" cy="10261600"/>
  <p:notesSz cx="6735763" cy="9866313"/>
  <p:defaultTextStyle>
    <a:defPPr>
      <a:defRPr lang="ja-JP"/>
    </a:defPPr>
    <a:lvl1pPr marL="0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1pPr>
    <a:lvl2pPr marL="493671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2pPr>
    <a:lvl3pPr marL="987342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3pPr>
    <a:lvl4pPr marL="1481013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4pPr>
    <a:lvl5pPr marL="1974682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5pPr>
    <a:lvl6pPr marL="2468353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6pPr>
    <a:lvl7pPr marL="2962024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7pPr>
    <a:lvl8pPr marL="3455695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8pPr>
    <a:lvl9pPr marL="3949366" algn="l" defTabSz="987342" rtl="0" eaLnBrk="1" latinLnBrk="0" hangingPunct="1">
      <a:defRPr kumimoji="1"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955"/>
    <a:srgbClr val="BBF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608" y="84"/>
      </p:cViewPr>
      <p:guideLst>
        <p:guide orient="horz" pos="323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2BBAB-0B8F-4F6F-997B-8B7FE42A38E9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0275" y="1233488"/>
            <a:ext cx="23352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A0D39-964A-451C-B12F-BEC47FDF28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377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A0D39-964A-451C-B12F-BEC47FDF28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60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40070" y="3187751"/>
            <a:ext cx="6120765" cy="219959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80135" y="5814907"/>
            <a:ext cx="5040630" cy="2622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2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83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915489" y="548712"/>
            <a:ext cx="1215152" cy="11672570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70036" y="548712"/>
            <a:ext cx="3525441" cy="1167257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3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34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8824" y="6594028"/>
            <a:ext cx="6120765" cy="2038068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68824" y="4349305"/>
            <a:ext cx="6120765" cy="224472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36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73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10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746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683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620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556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4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71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70034" y="3192500"/>
            <a:ext cx="2370296" cy="90287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760347" y="3192500"/>
            <a:ext cx="2370296" cy="90287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77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5" y="410941"/>
            <a:ext cx="6480810" cy="171026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7" y="2296985"/>
            <a:ext cx="318164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671" indent="0">
              <a:buNone/>
              <a:defRPr sz="2200" b="1"/>
            </a:lvl2pPr>
            <a:lvl3pPr marL="987342" indent="0">
              <a:buNone/>
              <a:defRPr sz="1900" b="1"/>
            </a:lvl3pPr>
            <a:lvl4pPr marL="1481013" indent="0">
              <a:buNone/>
              <a:defRPr sz="1700" b="1"/>
            </a:lvl4pPr>
            <a:lvl5pPr marL="1974682" indent="0">
              <a:buNone/>
              <a:defRPr sz="1700" b="1"/>
            </a:lvl5pPr>
            <a:lvl6pPr marL="2468353" indent="0">
              <a:buNone/>
              <a:defRPr sz="1700" b="1"/>
            </a:lvl6pPr>
            <a:lvl7pPr marL="2962024" indent="0">
              <a:buNone/>
              <a:defRPr sz="1700" b="1"/>
            </a:lvl7pPr>
            <a:lvl8pPr marL="3455695" indent="0">
              <a:buNone/>
              <a:defRPr sz="1700" b="1"/>
            </a:lvl8pPr>
            <a:lvl9pPr marL="3949366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60047" y="3254257"/>
            <a:ext cx="318164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657959" y="2296985"/>
            <a:ext cx="3182898" cy="95727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3671" indent="0">
              <a:buNone/>
              <a:defRPr sz="2200" b="1"/>
            </a:lvl2pPr>
            <a:lvl3pPr marL="987342" indent="0">
              <a:buNone/>
              <a:defRPr sz="1900" b="1"/>
            </a:lvl3pPr>
            <a:lvl4pPr marL="1481013" indent="0">
              <a:buNone/>
              <a:defRPr sz="1700" b="1"/>
            </a:lvl4pPr>
            <a:lvl5pPr marL="1974682" indent="0">
              <a:buNone/>
              <a:defRPr sz="1700" b="1"/>
            </a:lvl5pPr>
            <a:lvl6pPr marL="2468353" indent="0">
              <a:buNone/>
              <a:defRPr sz="1700" b="1"/>
            </a:lvl6pPr>
            <a:lvl7pPr marL="2962024" indent="0">
              <a:buNone/>
              <a:defRPr sz="1700" b="1"/>
            </a:lvl7pPr>
            <a:lvl8pPr marL="3455695" indent="0">
              <a:buNone/>
              <a:defRPr sz="1700" b="1"/>
            </a:lvl8pPr>
            <a:lvl9pPr marL="3949366" indent="0">
              <a:buNone/>
              <a:defRPr sz="17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657959" y="3254257"/>
            <a:ext cx="3182898" cy="59122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98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51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16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0047" y="408565"/>
            <a:ext cx="2369047" cy="173877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5353" y="408566"/>
            <a:ext cx="4025504" cy="8757992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60047" y="2147337"/>
            <a:ext cx="2369047" cy="7019221"/>
          </a:xfrm>
        </p:spPr>
        <p:txBody>
          <a:bodyPr/>
          <a:lstStyle>
            <a:lvl1pPr marL="0" indent="0">
              <a:buNone/>
              <a:defRPr sz="1500"/>
            </a:lvl1pPr>
            <a:lvl2pPr marL="493671" indent="0">
              <a:buNone/>
              <a:defRPr sz="1300"/>
            </a:lvl2pPr>
            <a:lvl3pPr marL="987342" indent="0">
              <a:buNone/>
              <a:defRPr sz="1100"/>
            </a:lvl3pPr>
            <a:lvl4pPr marL="1481013" indent="0">
              <a:buNone/>
              <a:defRPr sz="1000"/>
            </a:lvl4pPr>
            <a:lvl5pPr marL="1974682" indent="0">
              <a:buNone/>
              <a:defRPr sz="1000"/>
            </a:lvl5pPr>
            <a:lvl6pPr marL="2468353" indent="0">
              <a:buNone/>
              <a:defRPr sz="1000"/>
            </a:lvl6pPr>
            <a:lvl7pPr marL="2962024" indent="0">
              <a:buNone/>
              <a:defRPr sz="1000"/>
            </a:lvl7pPr>
            <a:lvl8pPr marL="3455695" indent="0">
              <a:buNone/>
              <a:defRPr sz="1000"/>
            </a:lvl8pPr>
            <a:lvl9pPr marL="3949366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006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1427" y="7183122"/>
            <a:ext cx="4320540" cy="8480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411427" y="916893"/>
            <a:ext cx="4320540" cy="6156960"/>
          </a:xfrm>
        </p:spPr>
        <p:txBody>
          <a:bodyPr/>
          <a:lstStyle>
            <a:lvl1pPr marL="0" indent="0">
              <a:buNone/>
              <a:defRPr sz="3500"/>
            </a:lvl1pPr>
            <a:lvl2pPr marL="493671" indent="0">
              <a:buNone/>
              <a:defRPr sz="3000"/>
            </a:lvl2pPr>
            <a:lvl3pPr marL="987342" indent="0">
              <a:buNone/>
              <a:defRPr sz="2600"/>
            </a:lvl3pPr>
            <a:lvl4pPr marL="1481013" indent="0">
              <a:buNone/>
              <a:defRPr sz="2200"/>
            </a:lvl4pPr>
            <a:lvl5pPr marL="1974682" indent="0">
              <a:buNone/>
              <a:defRPr sz="2200"/>
            </a:lvl5pPr>
            <a:lvl6pPr marL="2468353" indent="0">
              <a:buNone/>
              <a:defRPr sz="2200"/>
            </a:lvl6pPr>
            <a:lvl7pPr marL="2962024" indent="0">
              <a:buNone/>
              <a:defRPr sz="2200"/>
            </a:lvl7pPr>
            <a:lvl8pPr marL="3455695" indent="0">
              <a:buNone/>
              <a:defRPr sz="2200"/>
            </a:lvl8pPr>
            <a:lvl9pPr marL="3949366" indent="0">
              <a:buNone/>
              <a:defRPr sz="22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411427" y="8031130"/>
            <a:ext cx="4320540" cy="1204311"/>
          </a:xfrm>
        </p:spPr>
        <p:txBody>
          <a:bodyPr/>
          <a:lstStyle>
            <a:lvl1pPr marL="0" indent="0">
              <a:buNone/>
              <a:defRPr sz="1500"/>
            </a:lvl1pPr>
            <a:lvl2pPr marL="493671" indent="0">
              <a:buNone/>
              <a:defRPr sz="1300"/>
            </a:lvl2pPr>
            <a:lvl3pPr marL="987342" indent="0">
              <a:buNone/>
              <a:defRPr sz="1100"/>
            </a:lvl3pPr>
            <a:lvl4pPr marL="1481013" indent="0">
              <a:buNone/>
              <a:defRPr sz="1000"/>
            </a:lvl4pPr>
            <a:lvl5pPr marL="1974682" indent="0">
              <a:buNone/>
              <a:defRPr sz="1000"/>
            </a:lvl5pPr>
            <a:lvl6pPr marL="2468353" indent="0">
              <a:buNone/>
              <a:defRPr sz="1000"/>
            </a:lvl6pPr>
            <a:lvl7pPr marL="2962024" indent="0">
              <a:buNone/>
              <a:defRPr sz="1000"/>
            </a:lvl7pPr>
            <a:lvl8pPr marL="3455695" indent="0">
              <a:buNone/>
              <a:defRPr sz="1000"/>
            </a:lvl8pPr>
            <a:lvl9pPr marL="3949366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21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60045" y="410941"/>
            <a:ext cx="6480810" cy="1710266"/>
          </a:xfrm>
          <a:prstGeom prst="rect">
            <a:avLst/>
          </a:prstGeom>
        </p:spPr>
        <p:txBody>
          <a:bodyPr vert="horz" lIns="98734" tIns="49367" rIns="98734" bIns="49367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60045" y="2394377"/>
            <a:ext cx="6480810" cy="6772181"/>
          </a:xfrm>
          <a:prstGeom prst="rect">
            <a:avLst/>
          </a:prstGeom>
        </p:spPr>
        <p:txBody>
          <a:bodyPr vert="horz" lIns="98734" tIns="49367" rIns="98734" bIns="49367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60045" y="9510984"/>
            <a:ext cx="1680210" cy="546335"/>
          </a:xfrm>
          <a:prstGeom prst="rect">
            <a:avLst/>
          </a:prstGeom>
        </p:spPr>
        <p:txBody>
          <a:bodyPr vert="horz" lIns="98734" tIns="49367" rIns="98734" bIns="4936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085A1-1838-4CE9-A030-929437DA404C}" type="datetimeFigureOut">
              <a:rPr kumimoji="1" lang="ja-JP" altLang="en-US" smtClean="0"/>
              <a:t>2020/8/30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460310" y="9510984"/>
            <a:ext cx="2280285" cy="546335"/>
          </a:xfrm>
          <a:prstGeom prst="rect">
            <a:avLst/>
          </a:prstGeom>
        </p:spPr>
        <p:txBody>
          <a:bodyPr vert="horz" lIns="98734" tIns="49367" rIns="98734" bIns="4936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160645" y="9510984"/>
            <a:ext cx="1680210" cy="546335"/>
          </a:xfrm>
          <a:prstGeom prst="rect">
            <a:avLst/>
          </a:prstGeom>
        </p:spPr>
        <p:txBody>
          <a:bodyPr vert="horz" lIns="98734" tIns="49367" rIns="98734" bIns="4936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9E965-C5F2-454A-B32F-A4D380AD04E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83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7342" rtl="0" eaLnBrk="1" latinLnBrk="0" hangingPunct="1">
        <a:spcBef>
          <a:spcPct val="0"/>
        </a:spcBef>
        <a:buNone/>
        <a:defRPr kumimoji="1"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253" indent="-370253" algn="l" defTabSz="9873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2216" indent="-308544" algn="l" defTabSz="9873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177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848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1518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189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860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530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201" indent="-246835" algn="l" defTabSz="987342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671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342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013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682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353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024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695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366" algn="l" defTabSz="987342" rtl="0" eaLnBrk="1" latinLnBrk="0" hangingPunct="1"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6" t="1402" r="6521" b="10909"/>
          <a:stretch/>
        </p:blipFill>
        <p:spPr>
          <a:xfrm>
            <a:off x="50" y="-282719"/>
            <a:ext cx="7272808" cy="5256584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04106" y="4928277"/>
            <a:ext cx="7488832" cy="4500903"/>
          </a:xfrm>
          <a:prstGeom prst="rect">
            <a:avLst/>
          </a:prstGeom>
          <a:noFill/>
        </p:spPr>
        <p:txBody>
          <a:bodyPr wrap="square" lIns="98734" tIns="49367" rIns="98734" bIns="49367" rtlCol="0">
            <a:spAutoFit/>
          </a:bodyPr>
          <a:lstStyle/>
          <a:p>
            <a:r>
              <a:rPr lang="ja-JP" altLang="en-US" sz="2400" dirty="0">
                <a:latin typeface="Ink Free" panose="03080402000500000000" pitchFamily="66" charset="0"/>
                <a:ea typeface="HGｺﾞｼｯｸM" panose="020B0609000000000000" pitchFamily="49" charset="-128"/>
              </a:rPr>
              <a:t> </a:t>
            </a:r>
            <a:r>
              <a:rPr lang="ja-JP" altLang="en-US" sz="2400" dirty="0" smtClean="0">
                <a:latin typeface="Ink Free" panose="03080402000500000000" pitchFamily="66" charset="0"/>
                <a:ea typeface="HGｺﾞｼｯｸM" panose="020B0609000000000000" pitchFamily="49" charset="-128"/>
              </a:rPr>
              <a:t>　</a:t>
            </a:r>
            <a:r>
              <a:rPr lang="en-US" altLang="ja-JP" sz="7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5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72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lang="ja-JP" altLang="en-US" sz="5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</a:t>
            </a:r>
            <a:r>
              <a:rPr lang="en-US" altLang="ja-JP" sz="6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5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土</a:t>
            </a:r>
            <a:r>
              <a:rPr lang="en-US" altLang="ja-JP" sz="6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endParaRPr lang="en-US" altLang="ja-JP" sz="7200" b="1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3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lang="ja-JP" altLang="en-US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en-US" altLang="ja-JP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11</a:t>
            </a:r>
            <a:r>
              <a:rPr lang="ja-JP" altLang="en-US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lang="en-US" altLang="ja-JP" sz="48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sym typeface="Wingdings"/>
              </a:rPr>
              <a:t>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内   容　　　絵本の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朗読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と時計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作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り</a:t>
            </a:r>
            <a:endParaRPr lang="en-US" altLang="ja-JP" sz="2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sym typeface="Wingdings"/>
              </a:rPr>
              <a:t>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   象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小・中学生　　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12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</a:t>
            </a:r>
            <a:endParaRPr lang="en-US" altLang="ja-JP" sz="2400" dirty="0" smtClean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sym typeface="Wingdings"/>
              </a:rPr>
              <a:t>持ち物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筆記用具・持ち帰りの袋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sym typeface="Wingdings"/>
              </a:rPr>
              <a:t>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費   用　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</a:t>
            </a:r>
            <a:endParaRPr lang="en-US" altLang="ja-JP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sym typeface="Wingdings"/>
              </a:rPr>
              <a:t>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申し込み 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lang="en-US" altLang="ja-JP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日（金）</a:t>
            </a:r>
            <a:endParaRPr lang="en-US" altLang="ja-JP" sz="2200" dirty="0" smtClean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　　　　　  午前</a:t>
            </a:r>
            <a:r>
              <a:rPr lang="en-US" altLang="ja-JP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2200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時から電話または</a:t>
            </a:r>
            <a:r>
              <a:rPr lang="ja-JP" altLang="en-US" sz="2200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来館で</a:t>
            </a:r>
            <a:endParaRPr lang="en-US" altLang="ja-JP" sz="22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2400" b="1" dirty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  <a:cs typeface="Meiryo UI" panose="020B0604030504040204" pitchFamily="50" charset="-128"/>
              </a:rPr>
              <a:t>　</a:t>
            </a:r>
            <a:endParaRPr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8484" y="9670259"/>
            <a:ext cx="6480720" cy="607530"/>
          </a:xfrm>
          <a:prstGeom prst="rect">
            <a:avLst/>
          </a:prstGeom>
          <a:noFill/>
        </p:spPr>
        <p:txBody>
          <a:bodyPr wrap="square" lIns="98734" tIns="49367" rIns="98734" bIns="49367" rtlCol="0">
            <a:spAutoFit/>
          </a:bodyPr>
          <a:lstStyle/>
          <a:p>
            <a:r>
              <a:rPr lang="en-US" altLang="ja-JP" sz="1100" b="1" dirty="0" smtClean="0">
                <a:latin typeface="+mj-ea"/>
                <a:ea typeface="+mj-ea"/>
              </a:rPr>
              <a:t>※ </a:t>
            </a:r>
            <a:r>
              <a:rPr lang="ja-JP" altLang="en-US" sz="1100" b="1" dirty="0" smtClean="0">
                <a:latin typeface="+mj-ea"/>
                <a:ea typeface="+mj-ea"/>
              </a:rPr>
              <a:t>この</a:t>
            </a:r>
            <a:r>
              <a:rPr lang="ja-JP" altLang="en-US" sz="1100" b="1" dirty="0">
                <a:latin typeface="+mj-ea"/>
                <a:ea typeface="+mj-ea"/>
              </a:rPr>
              <a:t>催しのお申込みは、ご本人もしくは保護者のみとなります</a:t>
            </a:r>
            <a:endParaRPr lang="en-US" altLang="ja-JP" sz="1100" b="1" dirty="0">
              <a:latin typeface="+mj-ea"/>
              <a:ea typeface="+mj-ea"/>
            </a:endParaRPr>
          </a:p>
          <a:p>
            <a:r>
              <a:rPr lang="en-US" altLang="ja-JP" sz="1100" b="1" dirty="0" smtClean="0">
                <a:latin typeface="+mj-ea"/>
                <a:ea typeface="+mj-ea"/>
              </a:rPr>
              <a:t>※  </a:t>
            </a:r>
            <a:r>
              <a:rPr lang="ja-JP" altLang="en-US" sz="1100" b="1" dirty="0">
                <a:latin typeface="+mj-ea"/>
                <a:ea typeface="+mj-ea"/>
              </a:rPr>
              <a:t>撮影した写真は、会館資料としてお使いする事があります、 予めご了承</a:t>
            </a:r>
            <a:r>
              <a:rPr lang="ja-JP" altLang="en-US" sz="1100" b="1" dirty="0" smtClean="0">
                <a:latin typeface="+mj-ea"/>
                <a:ea typeface="+mj-ea"/>
              </a:rPr>
              <a:t>下さい</a:t>
            </a:r>
            <a:endParaRPr lang="en-US" altLang="ja-JP" sz="1100" b="1" dirty="0" smtClean="0">
              <a:latin typeface="+mj-ea"/>
              <a:ea typeface="+mj-ea"/>
            </a:endParaRPr>
          </a:p>
          <a:p>
            <a:r>
              <a:rPr lang="en-US" altLang="ja-JP" sz="1100" b="1" dirty="0" smtClean="0">
                <a:latin typeface="+mj-ea"/>
                <a:ea typeface="+mj-ea"/>
              </a:rPr>
              <a:t>※ </a:t>
            </a:r>
            <a:r>
              <a:rPr lang="ja-JP" altLang="en-US" sz="1100" b="1" dirty="0" smtClean="0">
                <a:latin typeface="+mj-ea"/>
                <a:ea typeface="+mj-ea"/>
              </a:rPr>
              <a:t>当日は裏面にある申告書を記入してご持参ください</a:t>
            </a:r>
            <a:endParaRPr lang="ja-JP" altLang="ja-JP" sz="1100" b="1" dirty="0"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9405" y="925517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辻堂</a:t>
            </a:r>
            <a:r>
              <a:rPr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青少年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会館☎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0466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</a:t>
            </a:r>
            <a:r>
              <a:rPr lang="ja-JP" altLang="en-US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r>
              <a:rPr lang="en-US" altLang="ja-JP" sz="24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3002   </a:t>
            </a:r>
            <a:endParaRPr kumimoji="1" lang="ja-JP" altLang="en-US" sz="2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18" y="8958148"/>
            <a:ext cx="1763968" cy="333642"/>
          </a:xfrm>
          <a:prstGeom prst="rect">
            <a:avLst/>
          </a:prstGeom>
        </p:spPr>
      </p:pic>
      <p:sp>
        <p:nvSpPr>
          <p:cNvPr id="16" name="楕円 15"/>
          <p:cNvSpPr/>
          <p:nvPr/>
        </p:nvSpPr>
        <p:spPr>
          <a:xfrm>
            <a:off x="305149" y="156626"/>
            <a:ext cx="2466952" cy="2381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05149" y="882328"/>
            <a:ext cx="3367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絵本の世界</a:t>
            </a:r>
            <a:endParaRPr kumimoji="1" lang="en-US" altLang="ja-JP" sz="3600" b="1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sz="3600" b="1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</a:t>
            </a:r>
            <a:endParaRPr kumimoji="1" lang="en-US" altLang="ja-JP" sz="3600" b="1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endParaRPr lang="en-US" altLang="ja-JP" sz="2800" b="1" dirty="0" smtClean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sz="2800" b="1" dirty="0" smtClean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</a:t>
            </a:r>
            <a:endParaRPr kumimoji="1" lang="ja-JP" altLang="en-US" sz="2800" b="1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9295" y="513512"/>
            <a:ext cx="4126119" cy="345919"/>
          </a:xfrm>
          <a:prstGeom prst="rect">
            <a:avLst/>
          </a:prstGeom>
          <a:noFill/>
        </p:spPr>
        <p:txBody>
          <a:bodyPr wrap="square" lIns="98734" tIns="49367" rIns="98734" bIns="49367" rtlCol="0">
            <a:spAutoFit/>
          </a:bodyPr>
          <a:lstStyle/>
          <a:p>
            <a:r>
              <a:rPr kumimoji="1" lang="ja-JP" altLang="en-US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ヤングスクエア</a:t>
            </a:r>
            <a:endParaRPr kumimoji="1" lang="ja-JP" altLang="en-US" sz="1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1838" y="4269501"/>
            <a:ext cx="3098871" cy="687758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602" y="1540419"/>
            <a:ext cx="757804" cy="80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0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162</Words>
  <Application>Microsoft Office PowerPoint</Application>
  <PresentationFormat>ユーザー設定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HGP創英ﾌﾟﾚｾﾞﾝｽEB</vt:lpstr>
      <vt:lpstr>HGP創英角ｺﾞｼｯｸUB</vt:lpstr>
      <vt:lpstr>HGｺﾞｼｯｸM</vt:lpstr>
      <vt:lpstr>Meiryo UI</vt:lpstr>
      <vt:lpstr>ＭＳ Ｐゴシック</vt:lpstr>
      <vt:lpstr>游ゴシック</vt:lpstr>
      <vt:lpstr>Arial</vt:lpstr>
      <vt:lpstr>Calibri</vt:lpstr>
      <vt:lpstr>Ink Free</vt:lpstr>
      <vt:lpstr>Wingdings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tsujido</dc:creator>
  <cp:lastModifiedBy>辻堂青少年会館</cp:lastModifiedBy>
  <cp:revision>108</cp:revision>
  <cp:lastPrinted>2020-08-30T07:30:23Z</cp:lastPrinted>
  <dcterms:created xsi:type="dcterms:W3CDTF">2017-11-23T07:10:43Z</dcterms:created>
  <dcterms:modified xsi:type="dcterms:W3CDTF">2020-08-30T08:30:47Z</dcterms:modified>
</cp:coreProperties>
</file>