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92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81" autoAdjust="0"/>
  </p:normalViewPr>
  <p:slideViewPr>
    <p:cSldViewPr>
      <p:cViewPr varScale="1">
        <p:scale>
          <a:sx n="68" d="100"/>
          <a:sy n="68" d="100"/>
        </p:scale>
        <p:origin x="1632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BDA-B8A6-494A-A9CD-886A17FC26F4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2E90-AD4A-4827-8A41-C2D8AA63C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69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BDA-B8A6-494A-A9CD-886A17FC26F4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2E90-AD4A-4827-8A41-C2D8AA63C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776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BDA-B8A6-494A-A9CD-886A17FC26F4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2E90-AD4A-4827-8A41-C2D8AA63C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64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BDA-B8A6-494A-A9CD-886A17FC26F4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2E90-AD4A-4827-8A41-C2D8AA63C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24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BDA-B8A6-494A-A9CD-886A17FC26F4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2E90-AD4A-4827-8A41-C2D8AA63C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455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BDA-B8A6-494A-A9CD-886A17FC26F4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2E90-AD4A-4827-8A41-C2D8AA63C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1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BDA-B8A6-494A-A9CD-886A17FC26F4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2E90-AD4A-4827-8A41-C2D8AA63C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7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BDA-B8A6-494A-A9CD-886A17FC26F4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2E90-AD4A-4827-8A41-C2D8AA63C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51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BDA-B8A6-494A-A9CD-886A17FC26F4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2E90-AD4A-4827-8A41-C2D8AA63C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067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BDA-B8A6-494A-A9CD-886A17FC26F4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2E90-AD4A-4827-8A41-C2D8AA63C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660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BDA-B8A6-494A-A9CD-886A17FC26F4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2E90-AD4A-4827-8A41-C2D8AA63C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745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EDBDA-B8A6-494A-A9CD-886A17FC26F4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62E90-AD4A-4827-8A41-C2D8AA63C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83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tsujido\AppData\Local\Microsoft\Windows\Temporary Internet Files\Content.IE5\XZTNG6C4\lgi01a20141020090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781"/>
            <a:ext cx="6881590" cy="363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-3339" y="4310664"/>
            <a:ext cx="68580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 smtClean="0"/>
              <a:t>　</a:t>
            </a:r>
            <a:r>
              <a:rPr lang="en-US" altLang="ja-JP" sz="4000" b="1" dirty="0" smtClean="0">
                <a:latin typeface="Arial Black" panose="020B0A04020102020204" pitchFamily="34" charset="0"/>
              </a:rPr>
              <a:t>《</a:t>
            </a:r>
            <a:r>
              <a:rPr lang="ja-JP" altLang="en-US" sz="3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クリスマスの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つどい</a:t>
            </a:r>
            <a:r>
              <a:rPr lang="en-US" altLang="ja-JP" sz="4000" b="1" dirty="0" smtClean="0">
                <a:latin typeface="Arial Black" panose="020B0A04020102020204" pitchFamily="34" charset="0"/>
              </a:rPr>
              <a:t>》</a:t>
            </a:r>
            <a:r>
              <a:rPr lang="ja-JP" altLang="en-US" sz="2800" b="1" dirty="0" smtClean="0"/>
              <a:t>　　</a:t>
            </a:r>
            <a:r>
              <a:rPr lang="ja-JP" altLang="en-US" sz="800" b="1" dirty="0" smtClean="0"/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r>
              <a:rPr lang="ja-JP" altLang="en-US" sz="800" b="1" dirty="0" smtClean="0"/>
              <a:t>　　　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■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１２月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１９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土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００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１１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００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■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場所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辻堂</a:t>
            </a:r>
            <a:r>
              <a:rPr lang="ja-JP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青少年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会館</a:t>
            </a:r>
            <a:endParaRPr lang="en-US" altLang="ja-JP" sz="20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■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</a:t>
            </a:r>
            <a:r>
              <a:rPr lang="en-US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小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学生１２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</a:t>
            </a:r>
            <a:endParaRPr lang="en-US" altLang="ja-JP" sz="20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　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         　　　　 </a:t>
            </a:r>
            <a:r>
              <a:rPr lang="en-US" altLang="ja-JP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※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保護者の参加は出来ません</a:t>
            </a: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　　　■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内容</a:t>
            </a:r>
            <a:r>
              <a:rPr lang="en-US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ハンドベル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劇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・歌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  <a:endParaRPr lang="en-US" altLang="ja-JP" sz="20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　　　■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参加費</a:t>
            </a:r>
            <a:r>
              <a:rPr lang="en-US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:100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■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申し込み</a:t>
            </a:r>
            <a:r>
              <a:rPr lang="en-US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１２月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９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００～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来館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または</a:t>
            </a:r>
            <a:r>
              <a:rPr lang="ja-JP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電話</a:t>
            </a:r>
            <a:r>
              <a:rPr lang="ja-JP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で受付けます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2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　　　　　　　　　　　　　　　　　　　　　　　　　　　　</a:t>
            </a:r>
            <a:r>
              <a:rPr lang="ja-JP" altLang="en-US" sz="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</a:t>
            </a:r>
            <a:endParaRPr lang="en-US" altLang="ja-JP" sz="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</a:t>
            </a:r>
            <a:r>
              <a:rPr lang="ja-JP" altLang="en-US" b="1" dirty="0" smtClean="0">
                <a:latin typeface="+mn-ea"/>
              </a:rPr>
              <a:t>　</a:t>
            </a:r>
            <a:r>
              <a:rPr lang="ja-JP" altLang="en-US" sz="2400" b="1" dirty="0" smtClean="0">
                <a:latin typeface="+mn-ea"/>
              </a:rPr>
              <a:t>　　　　　　　　　　　　　　　　　　　　　</a:t>
            </a:r>
            <a:endParaRPr lang="en-US" altLang="ja-JP" sz="2400" b="1" dirty="0"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-3339" y="0"/>
            <a:ext cx="6807393" cy="9906000"/>
          </a:xfrm>
          <a:prstGeom prst="rect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911" y="560512"/>
            <a:ext cx="6111358" cy="375015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952" y="3676637"/>
            <a:ext cx="3004680" cy="63967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413" y="7833320"/>
            <a:ext cx="3879458" cy="1888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65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347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ＭＳ Ｐゴシック</vt:lpstr>
      <vt:lpstr>メイリオ</vt:lpstr>
      <vt:lpstr>Arial</vt:lpstr>
      <vt:lpstr>Arial Black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季節外れの スノードーム</dc:title>
  <dc:creator>tsujido</dc:creator>
  <cp:lastModifiedBy>辻堂青少年会館</cp:lastModifiedBy>
  <cp:revision>75</cp:revision>
  <cp:lastPrinted>2018-10-03T03:57:32Z</cp:lastPrinted>
  <dcterms:created xsi:type="dcterms:W3CDTF">2014-04-12T03:34:03Z</dcterms:created>
  <dcterms:modified xsi:type="dcterms:W3CDTF">2020-11-10T00:36:41Z</dcterms:modified>
</cp:coreProperties>
</file>