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66FF"/>
    <a:srgbClr val="FF33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4" autoAdjust="0"/>
  </p:normalViewPr>
  <p:slideViewPr>
    <p:cSldViewPr>
      <p:cViewPr varScale="1">
        <p:scale>
          <a:sx n="68" d="100"/>
          <a:sy n="68" d="100"/>
        </p:scale>
        <p:origin x="1632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39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2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49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6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48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5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84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04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548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43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94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815C4-C800-4B51-9D36-65CC568A9815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8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1708718" y="643568"/>
            <a:ext cx="4087839" cy="633656"/>
          </a:xfrm>
          <a:prstGeom prst="rect">
            <a:avLst/>
          </a:prstGeom>
          <a:ln w="0">
            <a:noFill/>
          </a:ln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8843"/>
              </a:avLst>
            </a:prstTxWarp>
          </a:bodyPr>
          <a:lstStyle/>
          <a:p>
            <a:pPr algn="ctr" rtl="0">
              <a:buNone/>
            </a:pPr>
            <a:r>
              <a:rPr lang="ja-JP" altLang="en-US" sz="3600" kern="10" spc="0" dirty="0" smtClean="0">
                <a:ln w="38100">
                  <a:noFill/>
                  <a:round/>
                  <a:headEnd/>
                  <a:tailEnd/>
                </a:ln>
                <a:solidFill>
                  <a:schemeClr val="accent1">
                    <a:lumMod val="50000"/>
                  </a:schemeClr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子育てママのパソコン講座</a:t>
            </a:r>
            <a:endParaRPr lang="ja-JP" altLang="en-US" sz="3600" kern="10" spc="0" dirty="0">
              <a:ln w="38100">
                <a:noFill/>
                <a:round/>
                <a:headEnd/>
                <a:tailEnd/>
              </a:ln>
              <a:solidFill>
                <a:schemeClr val="accent1">
                  <a:lumMod val="50000"/>
                </a:schemeClr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46759" y="1258869"/>
            <a:ext cx="600684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日　時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	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(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原則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)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毎週水曜日　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9:30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～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12:00</a:t>
            </a:r>
            <a:endParaRPr kumimoji="1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場　所	辻堂青少年会館　２Ｆ　パソコン室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		</a:t>
            </a: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011631" y="2973571"/>
            <a:ext cx="28777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＊</a:t>
            </a:r>
            <a:r>
              <a:rPr lang="en-US" altLang="ja-JP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2</a:t>
            </a:r>
            <a:r>
              <a:rPr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月</a:t>
            </a:r>
            <a:r>
              <a:rPr lang="ja-JP" altLang="ja-JP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</a:t>
            </a:r>
            <a:r>
              <a:rPr lang="ja-JP" altLang="ja-JP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スケジュール＊</a:t>
            </a:r>
            <a:endParaRPr lang="ja-JP" altLang="en-US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246759" y="1930097"/>
            <a:ext cx="42484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対　象	成人　</a:t>
            </a:r>
            <a:r>
              <a:rPr lang="en-US" altLang="ja-JP" sz="2000" dirty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5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人（先着順）</a:t>
            </a:r>
            <a:endParaRPr kumimoji="1" lang="ja-JP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費　用	</a:t>
            </a:r>
            <a:r>
              <a:rPr lang="en-US" altLang="ja-JP" sz="2000" dirty="0" smtClean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2000</a:t>
            </a:r>
            <a:r>
              <a:rPr lang="ja-JP" altLang="en-US" sz="2000" dirty="0" smtClean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円　（</a:t>
            </a:r>
            <a:r>
              <a:rPr lang="en-US" altLang="ja-JP" sz="2000" dirty="0" smtClean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4</a:t>
            </a:r>
            <a:r>
              <a:rPr lang="ja-JP" altLang="en-US" sz="2000" dirty="0" smtClean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回シリーズ）　</a:t>
            </a:r>
            <a:endParaRPr kumimoji="1" lang="ja-JP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講　師	ＩＴサロン藤沢</a:t>
            </a: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WordArt 7"/>
          <p:cNvSpPr>
            <a:spLocks noChangeArrowheads="1" noChangeShapeType="1" noTextEdit="1"/>
          </p:cNvSpPr>
          <p:nvPr/>
        </p:nvSpPr>
        <p:spPr bwMode="auto">
          <a:xfrm>
            <a:off x="187293" y="299887"/>
            <a:ext cx="1386349" cy="6489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ja-JP" altLang="en-US" sz="3600" i="1" kern="10" spc="0" dirty="0" smtClean="0">
                <a:ln w="25400">
                  <a:noFill/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子育て支援</a:t>
            </a:r>
            <a:endParaRPr lang="ja-JP" altLang="en-US" sz="3600" i="1" kern="10" spc="0" dirty="0">
              <a:ln w="25400">
                <a:noFill/>
                <a:round/>
                <a:headEnd/>
                <a:tailEnd/>
              </a:ln>
              <a:solidFill>
                <a:schemeClr val="accent1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803814" y="2462791"/>
            <a:ext cx="205418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cap="none" spc="0" dirty="0" smtClean="0">
                <a:ln w="12700">
                  <a:noFill/>
                  <a:prstDash val="solid"/>
                </a:ln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初心者の方も</a:t>
            </a:r>
            <a:endParaRPr lang="en-US" altLang="ja-JP" cap="none" spc="0" dirty="0" smtClean="0">
              <a:ln w="12700">
                <a:noFill/>
                <a:prstDash val="solid"/>
              </a:ln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cap="none" spc="0" dirty="0" smtClean="0">
                <a:ln w="12700">
                  <a:noFill/>
                  <a:prstDash val="solid"/>
                </a:ln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お気軽にどうぞ！</a:t>
            </a:r>
            <a:endParaRPr lang="ja-JP" altLang="en-US" cap="none" spc="0" dirty="0">
              <a:ln w="12700">
                <a:noFill/>
                <a:prstDash val="solid"/>
              </a:ln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334032" y="-64389"/>
            <a:ext cx="147467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4000" b="1" dirty="0">
                <a:ln w="31550" cmpd="sng">
                  <a:solidFill>
                    <a:srgbClr val="FF3399"/>
                  </a:solidFill>
                  <a:prstDash val="solid"/>
                </a:ln>
                <a:solidFill>
                  <a:srgbClr val="FFCC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4000" b="1" dirty="0" smtClean="0">
                <a:ln w="31550" cmpd="sng">
                  <a:solidFill>
                    <a:srgbClr val="FF3399"/>
                  </a:solidFill>
                  <a:prstDash val="solid"/>
                </a:ln>
                <a:solidFill>
                  <a:srgbClr val="FFCC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endParaRPr lang="ja-JP" altLang="en-US" sz="4000" b="1" cap="none" spc="0" dirty="0">
              <a:ln w="31550" cmpd="sng">
                <a:solidFill>
                  <a:srgbClr val="FF3399"/>
                </a:solidFill>
                <a:prstDash val="solid"/>
              </a:ln>
              <a:solidFill>
                <a:srgbClr val="FFCC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10390" y="7121151"/>
            <a:ext cx="621069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＊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はじめてご参加の方は住所、氏名を確認できるもの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を</a:t>
            </a:r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お持ち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ください。（利用者カードをお作りします）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＊</a:t>
            </a:r>
            <a:r>
              <a:rPr lang="ja-JP" altLang="ja-JP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お申込み</a:t>
            </a:r>
            <a:r>
              <a:rPr lang="ja-JP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は申込開始日の</a:t>
            </a:r>
            <a:r>
              <a:rPr lang="en-US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9:00</a:t>
            </a:r>
            <a:r>
              <a:rPr lang="ja-JP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～ 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電話または来館で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受け付けます。</a:t>
            </a:r>
            <a:endParaRPr lang="en-US" altLang="ja-JP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＊当日欠席の場合はテキストをお渡しいたします。</a:t>
            </a:r>
            <a:endParaRPr lang="ja-JP" altLang="en-US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	</a:t>
            </a:r>
            <a:endParaRPr lang="en-US" altLang="ja-JP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ja-JP" altLang="en-US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269493"/>
              </p:ext>
            </p:extLst>
          </p:nvPr>
        </p:nvGraphicFramePr>
        <p:xfrm>
          <a:off x="102602" y="3490894"/>
          <a:ext cx="6695768" cy="3346075"/>
        </p:xfrm>
        <a:graphic>
          <a:graphicData uri="http://schemas.openxmlformats.org/drawingml/2006/table">
            <a:tbl>
              <a:tblPr firstRow="1" firstCol="1" bandRow="1"/>
              <a:tblGrid>
                <a:gridCol w="103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8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1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66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71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55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  <a:latin typeface="Century"/>
                          <a:ea typeface="HGP創英角ﾎﾟｯﾌﾟ体"/>
                          <a:cs typeface="Times New Roman"/>
                        </a:rPr>
                        <a:t>開催日</a:t>
                      </a:r>
                      <a:endParaRPr lang="ja-JP" sz="2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  <a:latin typeface="Century"/>
                          <a:ea typeface="HGP創英角ﾎﾟｯﾌﾟ体"/>
                          <a:cs typeface="Times New Roman"/>
                        </a:rPr>
                        <a:t>内　　容</a:t>
                      </a:r>
                      <a:endParaRPr lang="ja-JP" sz="2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持ち物</a:t>
                      </a:r>
                      <a:endParaRPr lang="ja-JP" sz="1800" kern="100" dirty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  <a:latin typeface="Century"/>
                          <a:ea typeface="HGP創英角ﾎﾟｯﾌﾟ体"/>
                          <a:cs typeface="Times New Roman"/>
                        </a:rPr>
                        <a:t>申込</a:t>
                      </a:r>
                      <a:endParaRPr lang="en-US" altLang="ja-JP" sz="1800" kern="100" dirty="0" smtClean="0">
                        <a:effectLst/>
                        <a:latin typeface="Century"/>
                        <a:ea typeface="HGP創英角ﾎﾟｯﾌﾟ体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  <a:latin typeface="Century"/>
                          <a:ea typeface="HGP創英角ﾎﾟｯﾌﾟ体"/>
                          <a:cs typeface="Times New Roman"/>
                        </a:rPr>
                        <a:t>開始</a:t>
                      </a:r>
                      <a:r>
                        <a:rPr lang="ja-JP" sz="1800" kern="100" dirty="0">
                          <a:effectLst/>
                          <a:latin typeface="Century"/>
                          <a:ea typeface="HGP創英角ﾎﾟｯﾌﾟ体"/>
                          <a:cs typeface="Times New Roman"/>
                        </a:rPr>
                        <a:t>日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入金締切日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2/3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(</a:t>
                      </a:r>
                      <a:r>
                        <a:rPr lang="ja-JP" sz="2000" kern="100" dirty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水</a:t>
                      </a:r>
                      <a:r>
                        <a:rPr lang="en-US" sz="2000" kern="100" dirty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)</a:t>
                      </a:r>
                      <a:endParaRPr lang="ja-JP" sz="2000" kern="100" dirty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エクセル初級</a:t>
                      </a:r>
                      <a:endParaRPr lang="en-US" altLang="ja-JP" sz="2000" kern="100" dirty="0" smtClean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～表作成の基本～</a:t>
                      </a:r>
                      <a:endParaRPr lang="en-US" altLang="ja-JP" sz="2000" kern="100" dirty="0" smtClean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2000" kern="100" dirty="0" smtClean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筆記</a:t>
                      </a:r>
                      <a:endParaRPr lang="en-US" altLang="ja-JP" sz="2000" kern="100" dirty="0" smtClean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用具</a:t>
                      </a:r>
                      <a:endParaRPr lang="en-US" altLang="ja-JP" sz="2000" kern="100" dirty="0" smtClean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のみ</a:t>
                      </a:r>
                      <a:endParaRPr lang="ja-JP" sz="2000" kern="100" dirty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b="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1/12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b="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(</a:t>
                      </a:r>
                      <a:r>
                        <a:rPr lang="ja-JP" altLang="en-US" sz="2000" b="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火）　</a:t>
                      </a:r>
                      <a:endParaRPr lang="en-US" altLang="ja-JP" sz="2000" b="0" kern="100" dirty="0" smtClean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2000" b="0" kern="100" dirty="0" smtClean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b="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9</a:t>
                      </a:r>
                      <a:r>
                        <a:rPr lang="ja-JP" altLang="en-US" sz="2000" b="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：</a:t>
                      </a:r>
                      <a:r>
                        <a:rPr lang="en-US" altLang="ja-JP" sz="2000" b="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00</a:t>
                      </a:r>
                      <a:r>
                        <a:rPr lang="ja-JP" altLang="en-US" sz="2000" b="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～</a:t>
                      </a:r>
                      <a:endParaRPr lang="ja-JP" sz="2000" b="0" kern="100" dirty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2021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2/3</a:t>
                      </a:r>
                      <a:r>
                        <a:rPr lang="ja-JP" altLang="en-US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（水）</a:t>
                      </a:r>
                      <a:endParaRPr lang="en-US" altLang="ja-JP" sz="2000" kern="100" dirty="0" smtClean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当日まで</a:t>
                      </a:r>
                      <a:endParaRPr kumimoji="1" lang="ja-JP" altLang="en-US" sz="20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2/10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(</a:t>
                      </a: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水</a:t>
                      </a: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)</a:t>
                      </a:r>
                      <a:endParaRPr lang="ja-JP" sz="2000" kern="100" dirty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エクセル初級</a:t>
                      </a:r>
                      <a:endParaRPr lang="en-US" altLang="ja-JP" sz="2000" kern="100" dirty="0" smtClean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～計算とグラフ～</a:t>
                      </a:r>
                      <a:endParaRPr lang="en-US" altLang="ja-JP" sz="2000" kern="100" dirty="0" smtClean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68580" marR="68580" marT="66040" marB="660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2/17</a:t>
                      </a:r>
                      <a:r>
                        <a:rPr kumimoji="1" lang="ja-JP" altLang="en-US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　</a:t>
                      </a:r>
                      <a:r>
                        <a:rPr kumimoji="1" lang="en-US" altLang="ja-JP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(</a:t>
                      </a:r>
                      <a:r>
                        <a:rPr kumimoji="1" lang="ja-JP" altLang="en-US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水</a:t>
                      </a:r>
                      <a:r>
                        <a:rPr kumimoji="1" lang="en-US" altLang="ja-JP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)</a:t>
                      </a:r>
                      <a:endParaRPr kumimoji="1" lang="ja-JP" altLang="en-US" sz="20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エクセル初級</a:t>
                      </a:r>
                      <a:endParaRPr lang="en-US" altLang="ja-JP" sz="2000" kern="100" dirty="0" smtClean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～住所録作成～</a:t>
                      </a:r>
                      <a:endParaRPr lang="en-US" altLang="ja-JP" sz="2000" kern="100" dirty="0" smtClean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marL="51435" marR="51435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68580" marR="68580" marT="66040" marB="660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2/24</a:t>
                      </a:r>
                      <a:r>
                        <a:rPr kumimoji="1" lang="ja-JP" altLang="en-US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　</a:t>
                      </a:r>
                      <a:r>
                        <a:rPr kumimoji="1" lang="en-US" altLang="ja-JP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(</a:t>
                      </a:r>
                      <a:r>
                        <a:rPr kumimoji="1" lang="ja-JP" altLang="en-US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水）</a:t>
                      </a:r>
                      <a:endParaRPr kumimoji="1" lang="ja-JP" altLang="en-US" sz="20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エクセル初級</a:t>
                      </a:r>
                      <a:endParaRPr lang="en-US" altLang="ja-JP" sz="2000" kern="100" dirty="0" smtClean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～集計と整理～</a:t>
                      </a:r>
                      <a:endParaRPr lang="en-US" altLang="ja-JP" sz="2000" kern="100" dirty="0" smtClean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68580" marR="68580" marT="66040" marB="660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7" name="図 16" descr="\\192.168.10.200\財団全体共通\財団ロゴマークデータ\みらいを応援します\青切り抜き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827" y="-27283"/>
            <a:ext cx="2716987" cy="6543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886" y="8547100"/>
            <a:ext cx="2753114" cy="134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5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210</Words>
  <Application>Microsoft Office PowerPoint</Application>
  <PresentationFormat>A4 210 x 297 mm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HGP創英角ﾎﾟｯﾌﾟ体</vt:lpstr>
      <vt:lpstr>HG丸ｺﾞｼｯｸM-PRO</vt:lpstr>
      <vt:lpstr>HG創英角ﾎﾟｯﾌﾟ体</vt:lpstr>
      <vt:lpstr>ＭＳ Ｐゴシック</vt:lpstr>
      <vt:lpstr>ＭＳ 明朝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tsujido</dc:creator>
  <cp:lastModifiedBy>辻堂青少年会館</cp:lastModifiedBy>
  <cp:revision>104</cp:revision>
  <cp:lastPrinted>2019-04-28T01:31:09Z</cp:lastPrinted>
  <dcterms:created xsi:type="dcterms:W3CDTF">2015-09-23T06:47:14Z</dcterms:created>
  <dcterms:modified xsi:type="dcterms:W3CDTF">2020-12-09T05:51:45Z</dcterms:modified>
</cp:coreProperties>
</file>