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962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2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83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3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1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7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9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5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6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00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2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085A1-1838-4CE9-A030-929437DA404C}" type="datetimeFigureOut">
              <a:rPr kumimoji="1" lang="ja-JP" altLang="en-US" smtClean="0"/>
              <a:t>2020/11/28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9E965-C5F2-454A-B32F-A4D380AD0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83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3%83%97%E3%83%AA%E3%82%BA%E3%83%A0" TargetMode="External"/><Relationship Id="rId13" Type="http://schemas.openxmlformats.org/officeDocument/2006/relationships/hyperlink" Target="https://ja.wikipedia.org/wiki/%E9%A2%A8%E6%B0%B4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ja.wikipedia.org/wiki/%E5%85%89" TargetMode="External"/><Relationship Id="rId12" Type="http://schemas.openxmlformats.org/officeDocument/2006/relationships/hyperlink" Target="https://ja.wikipedia.org/wiki/%E8%A3%85%E9%A3%BE%E5%93%8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a.wikipedia.org/wiki/%E5%A4%AA%E9%99%BD" TargetMode="External"/><Relationship Id="rId11" Type="http://schemas.openxmlformats.org/officeDocument/2006/relationships/hyperlink" Target="https://ja.wikipedia.org/wiki/%E8%99%B9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ja.wikipedia.org/wiki/%E3%82%A4%E3%83%B3%E3%83%86%E3%83%AA%E3%82%A2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ja.wikipedia.org/wiki/%E3%82%AC%E3%83%A9%E3%82%B9" TargetMode="External"/><Relationship Id="rId14" Type="http://schemas.openxmlformats.org/officeDocument/2006/relationships/hyperlink" Target="https://ja.wikipedia.org/wiki/%E7%B8%81%E8%B5%B7%E7%89%A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04734" cy="9144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446996" y="58950"/>
            <a:ext cx="3929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図書館連携事業・ヤングスクエア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302641" y="499417"/>
            <a:ext cx="7499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FF0000"/>
                </a:solidFill>
              </a:rPr>
              <a:t>春</a:t>
            </a:r>
            <a:r>
              <a:rPr lang="ja-JP" altLang="en-US" sz="2400" b="1" dirty="0" err="1" smtClean="0">
                <a:solidFill>
                  <a:srgbClr val="FF0000"/>
                </a:solidFill>
              </a:rPr>
              <a:t>よ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来い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!!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　春の陽ざしを集めよう！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4800" b="1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キラキラ✨</a:t>
            </a:r>
            <a:endParaRPr lang="en-US" altLang="ja-JP" sz="4800" b="1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b="1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サンキャッチャー作り</a:t>
            </a:r>
            <a:endParaRPr lang="en-US" altLang="ja-JP" sz="4800" b="1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～図書館のお姉さんのお話とサンキャッチャー作り～</a:t>
            </a:r>
            <a:endParaRPr kumimoji="1" lang="ja-JP" altLang="en-US" sz="240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2464" y="3735540"/>
            <a:ext cx="584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　 容</a:t>
            </a:r>
            <a:r>
              <a:rPr kumimoji="1" lang="en-US" altLang="ja-JP" sz="2000" b="1" dirty="0" smtClean="0"/>
              <a:t>】</a:t>
            </a:r>
            <a:r>
              <a:rPr kumimoji="1" lang="ja-JP" altLang="en-US" sz="2000" dirty="0" smtClean="0"/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サンキャッチャー作りと春にまつわる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話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 　象</a:t>
            </a:r>
            <a:r>
              <a:rPr kumimoji="1"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小・中学生　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kumimoji="1"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費　 用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３００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【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協　 力</a:t>
            </a:r>
            <a:r>
              <a:rPr kumimoji="1"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】</a:t>
            </a:r>
            <a:r>
              <a:rPr kumimoji="1"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　　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/>
              </a:rPr>
              <a:t>辻堂市民図書館</a:t>
            </a:r>
            <a:r>
              <a:rPr lang="ja-JP" altLang="en-US" sz="2000" dirty="0" smtClean="0"/>
              <a:t>　　</a:t>
            </a:r>
            <a:r>
              <a:rPr kumimoji="1" lang="ja-JP" altLang="en-US" b="1" dirty="0" smtClean="0"/>
              <a:t>　　　</a:t>
            </a:r>
            <a:endParaRPr kumimoji="1" lang="ja-JP" altLang="en-US" sz="16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441" y="2667402"/>
            <a:ext cx="6579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２月２０日（土）１０時～１１時３０分</a:t>
            </a:r>
            <a:endParaRPr kumimoji="1" lang="ja-JP" altLang="en-US" sz="32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6" name="図 15" descr="\\192.168.10.200\財団全体共通\財団ロゴマークデータ\みらいを応援します\青切り抜き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" y="578"/>
            <a:ext cx="2410691" cy="54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779517" y="8289876"/>
            <a:ext cx="5334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お申し込み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　　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kumimoji="1" lang="ja-JP" altLang="en-US" sz="20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00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（火）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より電話又は来館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辻堂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青少年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会館　☎　０４６６－３６－３００２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311" y="7524328"/>
            <a:ext cx="2616135" cy="104060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/>
          <a:srcRect l="7558"/>
          <a:stretch/>
        </p:blipFill>
        <p:spPr>
          <a:xfrm>
            <a:off x="4803695" y="5017693"/>
            <a:ext cx="1729712" cy="305948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-4041641" y="2391291"/>
            <a:ext cx="4067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6" tooltip="太陽"/>
              </a:rPr>
              <a:t>太陽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7" tooltip="光"/>
              </a:rPr>
              <a:t>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8" tooltip="プリズム"/>
              </a:rPr>
              <a:t>プリズム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のよう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に透過・屈折させる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9" tooltip="ガラス"/>
              </a:rPr>
              <a:t>ガラス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などで作られた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0" tooltip="インテリア"/>
              </a:rPr>
              <a:t>インテリア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の一種。朝日や夕日がよく射し込む日当たりのよい窓際などに設置して、陽光を複雑に屈折させることで、部屋の中に小さな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1" tooltip="虹"/>
              </a:rPr>
              <a:t>虹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色の光の乱舞を作り出して楽しむ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2" tooltip="装飾品"/>
              </a:rPr>
              <a:t>装飾品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ある。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3" tooltip="風水"/>
              </a:rPr>
              <a:t>風水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hlinkClick r:id="rId14" tooltip="縁起物"/>
              </a:rPr>
              <a:t>縁起物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としても使われて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いる。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45066" y="7802610"/>
            <a:ext cx="113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作品見本</a:t>
            </a:r>
            <a:endParaRPr kumimoji="1" lang="ja-JP" altLang="en-US" b="1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824953" y="4697064"/>
            <a:ext cx="344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フリー百科事典</a:t>
            </a:r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『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ウィキペディア</a:t>
            </a:r>
            <a:r>
              <a:rPr lang="en-US" altLang="ja-JP" dirty="0" smtClean="0"/>
              <a:t>』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56085" y="5144460"/>
            <a:ext cx="4466104" cy="1987176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205430" y="4779843"/>
            <a:ext cx="2973015" cy="7185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b="1" cap="none" spc="0" dirty="0" smtClean="0">
                <a:ln w="10160">
                  <a:solidFill>
                    <a:srgbClr val="FF00FF"/>
                  </a:solidFill>
                  <a:prstDash val="solid"/>
                </a:ln>
                <a:solidFill>
                  <a:srgbClr val="FF00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虹の光が飛び出すよ♥</a:t>
            </a:r>
            <a:endParaRPr lang="ja-JP" altLang="en-US" b="1" cap="none" spc="0" dirty="0">
              <a:ln w="10160">
                <a:solidFill>
                  <a:srgbClr val="FF00FF"/>
                </a:solidFill>
                <a:prstDash val="solid"/>
              </a:ln>
              <a:solidFill>
                <a:srgbClr val="FF00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8983" y="5260615"/>
            <a:ext cx="45476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寒い</a:t>
            </a:r>
            <a:r>
              <a:rPr lang="ja-JP" altLang="en-US" sz="2000" b="1" dirty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日が続きますが、春はすぐ</a:t>
            </a:r>
            <a:r>
              <a:rPr lang="ja-JP" altLang="en-US" sz="2000" b="1" dirty="0" smtClean="0">
                <a:solidFill>
                  <a:srgbClr val="FF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そこに！</a:t>
            </a:r>
            <a:endParaRPr lang="en-US" altLang="ja-JP" sz="2000" b="1" dirty="0">
              <a:solidFill>
                <a:srgbClr val="FF00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サンキャッチャーは窓辺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につるすと、太陽の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光を集め、部屋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中にキラキラ虹色の小さな光をきらめかせます✨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サンキャッチャーで春の陽ざしをたくさん集めて暖かい春を感じてみませんか？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2382" y="3247780"/>
            <a:ext cx="515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場所</a:t>
            </a:r>
            <a:r>
              <a:rPr kumimoji="1" lang="ja-JP" altLang="en-US" sz="2800" dirty="0" smtClean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辻堂青少年会館　談話室</a:t>
            </a:r>
            <a:endParaRPr kumimoji="1" lang="ja-JP" altLang="en-US" sz="2800" dirty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276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HGP創英角ﾎﾟｯﾌﾟ体</vt:lpstr>
      <vt:lpstr>ＭＳ Ｐゴシック</vt:lpstr>
      <vt:lpstr>UD デジタル 教科書体 NK-B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38</cp:revision>
  <cp:lastPrinted>2020-10-30T02:04:16Z</cp:lastPrinted>
  <dcterms:created xsi:type="dcterms:W3CDTF">2017-11-23T07:10:43Z</dcterms:created>
  <dcterms:modified xsi:type="dcterms:W3CDTF">2020-11-28T08:06:00Z</dcterms:modified>
</cp:coreProperties>
</file>