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12D5"/>
    <a:srgbClr val="00FF99"/>
    <a:srgbClr val="EF19E0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6863E2-3A6F-4B03-8077-1DD4582AE9DC}" type="datetimeFigureOut">
              <a:rPr kumimoji="1" lang="ja-JP" altLang="en-US" smtClean="0"/>
              <a:t>2021/2/16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E23F2-F01E-4428-88D6-6EE674C207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147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1868E-19A9-4024-98CC-A251BE9A201D}" type="datetimeFigureOut">
              <a:rPr kumimoji="1" lang="ja-JP" altLang="en-US" smtClean="0"/>
              <a:t>2021/2/16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E12-2581-464D-AD65-2258CAE15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9489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1868E-19A9-4024-98CC-A251BE9A201D}" type="datetimeFigureOut">
              <a:rPr kumimoji="1" lang="ja-JP" altLang="en-US" smtClean="0"/>
              <a:t>2021/2/16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E12-2581-464D-AD65-2258CAE15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003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1868E-19A9-4024-98CC-A251BE9A201D}" type="datetimeFigureOut">
              <a:rPr kumimoji="1" lang="ja-JP" altLang="en-US" smtClean="0"/>
              <a:t>2021/2/16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E12-2581-464D-AD65-2258CAE15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0644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1868E-19A9-4024-98CC-A251BE9A201D}" type="datetimeFigureOut">
              <a:rPr kumimoji="1" lang="ja-JP" altLang="en-US" smtClean="0"/>
              <a:t>2021/2/16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E12-2581-464D-AD65-2258CAE15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2575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1868E-19A9-4024-98CC-A251BE9A201D}" type="datetimeFigureOut">
              <a:rPr kumimoji="1" lang="ja-JP" altLang="en-US" smtClean="0"/>
              <a:t>2021/2/16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E12-2581-464D-AD65-2258CAE15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6805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1868E-19A9-4024-98CC-A251BE9A201D}" type="datetimeFigureOut">
              <a:rPr kumimoji="1" lang="ja-JP" altLang="en-US" smtClean="0"/>
              <a:t>2021/2/16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E12-2581-464D-AD65-2258CAE15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8569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1868E-19A9-4024-98CC-A251BE9A201D}" type="datetimeFigureOut">
              <a:rPr kumimoji="1" lang="ja-JP" altLang="en-US" smtClean="0"/>
              <a:t>2021/2/16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E12-2581-464D-AD65-2258CAE15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73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1868E-19A9-4024-98CC-A251BE9A201D}" type="datetimeFigureOut">
              <a:rPr kumimoji="1" lang="ja-JP" altLang="en-US" smtClean="0"/>
              <a:t>2021/2/16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E12-2581-464D-AD65-2258CAE15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066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1868E-19A9-4024-98CC-A251BE9A201D}" type="datetimeFigureOut">
              <a:rPr kumimoji="1" lang="ja-JP" altLang="en-US" smtClean="0"/>
              <a:t>2021/2/16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E12-2581-464D-AD65-2258CAE15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124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1868E-19A9-4024-98CC-A251BE9A201D}" type="datetimeFigureOut">
              <a:rPr kumimoji="1" lang="ja-JP" altLang="en-US" smtClean="0"/>
              <a:t>2021/2/16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E12-2581-464D-AD65-2258CAE15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063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1868E-19A9-4024-98CC-A251BE9A201D}" type="datetimeFigureOut">
              <a:rPr kumimoji="1" lang="ja-JP" altLang="en-US" smtClean="0"/>
              <a:t>2021/2/16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E12-2581-464D-AD65-2258CAE15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410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1868E-19A9-4024-98CC-A251BE9A201D}" type="datetimeFigureOut">
              <a:rPr kumimoji="1" lang="ja-JP" altLang="en-US" smtClean="0"/>
              <a:t>2021/2/16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7BE12-2581-464D-AD65-2258CAE15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0428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図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5783" y="-97262"/>
            <a:ext cx="6858000" cy="9906001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238314" y="962072"/>
            <a:ext cx="60024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b="1" dirty="0" smtClean="0">
                <a:ln w="10160">
                  <a:solidFill>
                    <a:srgbClr val="EF19E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缶バッジ作り</a:t>
            </a:r>
            <a:endParaRPr kumimoji="1" lang="ja-JP" altLang="en-US" sz="8000" b="1" dirty="0">
              <a:ln w="10160">
                <a:solidFill>
                  <a:srgbClr val="EF19E0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84566" y="3801864"/>
            <a:ext cx="6972073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　　　　　　　 　　</a:t>
            </a:r>
            <a:endParaRPr kumimoji="1" lang="en-US" altLang="ja-JP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en-US" altLang="ja-JP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費　用</a:t>
            </a:r>
            <a:r>
              <a:rPr kumimoji="1" lang="en-US" altLang="ja-JP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kumimoji="1" lang="ja-JP" altLang="en-US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en-US" altLang="ja-JP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100</a:t>
            </a:r>
            <a:r>
              <a:rPr kumimoji="1" lang="ja-JP" altLang="en-US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円</a:t>
            </a:r>
            <a:endParaRPr kumimoji="1" lang="en-US" altLang="ja-JP" sz="22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en-US" altLang="ja-JP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対　象</a:t>
            </a:r>
            <a:r>
              <a:rPr kumimoji="1" lang="en-US" altLang="ja-JP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kumimoji="1" lang="ja-JP" altLang="en-US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小学生～中学生　 </a:t>
            </a:r>
            <a:r>
              <a:rPr kumimoji="1" lang="en-US" altLang="ja-JP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12</a:t>
            </a:r>
            <a:r>
              <a:rPr kumimoji="1" lang="ja-JP" altLang="en-US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endParaRPr kumimoji="1" lang="en-US" altLang="ja-JP" sz="22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en-US" altLang="ja-JP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持ち物</a:t>
            </a:r>
            <a:r>
              <a:rPr kumimoji="1" lang="en-US" altLang="ja-JP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kumimoji="1" lang="ja-JP" altLang="en-US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家から素材を持ってくる人は直径３５㎜の</a:t>
            </a:r>
            <a:endParaRPr kumimoji="1" lang="en-US" altLang="ja-JP" sz="22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en-US" altLang="ja-JP" sz="2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en-US" altLang="ja-JP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           </a:t>
            </a:r>
            <a:r>
              <a:rPr kumimoji="1" lang="ja-JP" altLang="en-US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円型に収まるイラスト又は写真、マスク、</a:t>
            </a:r>
            <a:endParaRPr kumimoji="1" lang="en-US" altLang="ja-JP" sz="22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en-US" altLang="ja-JP" sz="2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en-US" altLang="ja-JP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           </a:t>
            </a:r>
            <a:r>
              <a:rPr kumimoji="1" lang="ja-JP" altLang="en-US" sz="2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持ち帰り用袋　　　　　　</a:t>
            </a:r>
            <a:endParaRPr kumimoji="1" lang="en-US" altLang="ja-JP" sz="22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03538" y="532282"/>
            <a:ext cx="4853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自分</a:t>
            </a:r>
            <a:r>
              <a:rPr kumimoji="1" lang="ja-JP" altLang="en-US" sz="36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だけのオリジナル</a:t>
            </a:r>
            <a:r>
              <a:rPr kumimoji="1" lang="en-US" altLang="ja-JP" sz="36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!!</a:t>
            </a:r>
            <a:endParaRPr kumimoji="1" lang="ja-JP" altLang="en-US" sz="3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562156" y="7141097"/>
            <a:ext cx="22854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お申し込み</a:t>
            </a:r>
            <a:endParaRPr kumimoji="1" lang="en-US" altLang="ja-JP" sz="2000" dirty="0" smtClean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</a:t>
            </a:r>
            <a:r>
              <a:rPr kumimoji="1" lang="en-US" altLang="ja-JP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</a:t>
            </a:r>
            <a:r>
              <a:rPr kumimoji="1"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kumimoji="1" lang="en-US" altLang="ja-JP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kumimoji="1"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</a:t>
            </a:r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（金）より</a:t>
            </a:r>
            <a:endParaRPr lang="en-US" altLang="ja-JP" sz="20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電話</a:t>
            </a:r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又は来館</a:t>
            </a:r>
            <a:endParaRPr lang="en-US" altLang="ja-JP" sz="20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endParaRPr kumimoji="1" lang="ja-JP" altLang="en-US" sz="2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501762" y="89421"/>
            <a:ext cx="226046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辻堂青少年会館主催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23335" y="2151579"/>
            <a:ext cx="6011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n w="10160">
                  <a:solidFill>
                    <a:srgbClr val="00FF99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４月</a:t>
            </a:r>
            <a:r>
              <a:rPr kumimoji="1" lang="en-US" altLang="ja-JP" sz="3600" b="1" dirty="0">
                <a:ln w="10160">
                  <a:solidFill>
                    <a:srgbClr val="00FF99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kumimoji="1" lang="ja-JP" altLang="en-US" sz="3600" b="1" dirty="0">
                <a:ln w="10160">
                  <a:solidFill>
                    <a:srgbClr val="00FF99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７日</a:t>
            </a:r>
            <a:r>
              <a:rPr kumimoji="1" lang="en-US" altLang="ja-JP" sz="3600" b="1" dirty="0">
                <a:ln w="10160">
                  <a:solidFill>
                    <a:srgbClr val="00FF99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(</a:t>
            </a:r>
            <a:r>
              <a:rPr kumimoji="1" lang="ja-JP" altLang="en-US" sz="3600" b="1" dirty="0">
                <a:ln w="10160">
                  <a:solidFill>
                    <a:srgbClr val="00FF99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土</a:t>
            </a:r>
            <a:r>
              <a:rPr kumimoji="1" lang="ja-JP" altLang="en-US" sz="3600" b="1" dirty="0" smtClean="0">
                <a:ln w="10160">
                  <a:solidFill>
                    <a:srgbClr val="00FF99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）</a:t>
            </a:r>
            <a:r>
              <a:rPr kumimoji="1" lang="en-US" altLang="ja-JP" sz="2800" b="1" dirty="0" smtClean="0">
                <a:ln w="10160">
                  <a:solidFill>
                    <a:srgbClr val="00FF99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kumimoji="1" lang="ja-JP" altLang="en-US" sz="2800" b="1" dirty="0">
                <a:ln w="10160">
                  <a:solidFill>
                    <a:srgbClr val="00FF99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時 ～</a:t>
            </a:r>
            <a:r>
              <a:rPr kumimoji="1" lang="en-US" altLang="ja-JP" sz="2800" b="1" dirty="0">
                <a:ln w="10160">
                  <a:solidFill>
                    <a:srgbClr val="00FF99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11</a:t>
            </a:r>
            <a:r>
              <a:rPr kumimoji="1" lang="ja-JP" altLang="en-US" sz="2800" b="1" dirty="0">
                <a:ln w="10160">
                  <a:solidFill>
                    <a:srgbClr val="00FF99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時</a:t>
            </a:r>
            <a:r>
              <a:rPr kumimoji="1" lang="en-US" altLang="ja-JP" sz="2800" b="1" dirty="0">
                <a:ln w="10160">
                  <a:solidFill>
                    <a:srgbClr val="00FF99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30</a:t>
            </a:r>
            <a:r>
              <a:rPr kumimoji="1" lang="ja-JP" altLang="en-US" sz="2800" b="1" dirty="0">
                <a:ln w="10160">
                  <a:solidFill>
                    <a:srgbClr val="00FF99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分</a:t>
            </a:r>
            <a:endParaRPr kumimoji="1" lang="en-US" altLang="ja-JP" sz="2800" b="1" dirty="0">
              <a:ln w="10160">
                <a:solidFill>
                  <a:srgbClr val="00FF99"/>
                </a:solidFill>
                <a:prstDash val="solid"/>
              </a:ln>
              <a:solidFill>
                <a:srgbClr val="0070C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88593" y="2833406"/>
            <a:ext cx="64092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お</a:t>
            </a:r>
            <a:r>
              <a:rPr kumimoji="1" lang="ja-JP" altLang="en-US" sz="20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気に入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りの写真、イラストを直径３８</a:t>
            </a:r>
            <a:r>
              <a:rPr kumimoji="1" lang="en-US" altLang="ja-JP" sz="20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mm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の円型の紙にデザインして缶バッジを作ります</a:t>
            </a:r>
            <a:r>
              <a:rPr kumimoji="1" lang="en-US" altLang="ja-JP" sz="20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!</a:t>
            </a:r>
          </a:p>
          <a:p>
            <a:r>
              <a:rPr kumimoji="1" lang="ja-JP" altLang="en-US" sz="20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自分で書いても</a:t>
            </a:r>
            <a:r>
              <a:rPr kumimoji="1" lang="ja-JP" altLang="en-US" sz="2000" dirty="0" err="1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良し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❣お気に入りの写真でも</a:t>
            </a:r>
            <a:r>
              <a:rPr kumimoji="1" lang="ja-JP" altLang="en-US" sz="2000" dirty="0" err="1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良し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❣</a:t>
            </a:r>
            <a:endParaRPr kumimoji="1" lang="en-US" altLang="ja-JP" sz="2000" dirty="0" smtClean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0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世界にたった一つのオリジナル缶バッジを作っちゃおう</a:t>
            </a:r>
            <a:r>
              <a:rPr kumimoji="1" lang="en-US" altLang="ja-JP" sz="20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!!</a:t>
            </a:r>
            <a:endParaRPr kumimoji="1" lang="ja-JP" altLang="en-US" sz="20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335" y="5759995"/>
            <a:ext cx="4193095" cy="29193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テキスト ボックス 20"/>
          <p:cNvSpPr txBox="1"/>
          <p:nvPr/>
        </p:nvSpPr>
        <p:spPr>
          <a:xfrm>
            <a:off x="184566" y="8227422"/>
            <a:ext cx="16379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solidFill>
                  <a:srgbClr val="FF0000"/>
                </a:solidFill>
              </a:rPr>
              <a:t>作品イメージ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27" name="雲形吹き出し 26"/>
          <p:cNvSpPr/>
          <p:nvPr/>
        </p:nvSpPr>
        <p:spPr>
          <a:xfrm>
            <a:off x="4757083" y="5650470"/>
            <a:ext cx="1910714" cy="1185561"/>
          </a:xfrm>
          <a:prstGeom prst="cloudCallout">
            <a:avLst>
              <a:gd name="adj1" fmla="val -13203"/>
              <a:gd name="adj2" fmla="val 7591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１人５個位の缶バッジを作るよ</a:t>
            </a:r>
            <a:r>
              <a:rPr kumimoji="1" lang="en-US" altLang="ja-JP" sz="1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!!</a:t>
            </a:r>
            <a:endParaRPr kumimoji="1" lang="ja-JP" altLang="en-US" sz="1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1714" y="8657589"/>
            <a:ext cx="3431323" cy="1132250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326" y="27863"/>
            <a:ext cx="1083722" cy="109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94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430</TotalTime>
  <Words>178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HGP創英角ﾎﾟｯﾌﾟ体</vt:lpstr>
      <vt:lpstr>UD デジタル 教科書体 N-B</vt:lpstr>
      <vt:lpstr>UD デジタル 教科書体 NK-B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辻堂青少年会館</dc:creator>
  <cp:lastModifiedBy>辻堂青少年会館</cp:lastModifiedBy>
  <cp:revision>37</cp:revision>
  <cp:lastPrinted>2021-01-16T03:19:19Z</cp:lastPrinted>
  <dcterms:created xsi:type="dcterms:W3CDTF">2020-07-02T05:53:35Z</dcterms:created>
  <dcterms:modified xsi:type="dcterms:W3CDTF">2021-02-16T02:15:36Z</dcterms:modified>
</cp:coreProperties>
</file>