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27AC-50D7-4C0E-A934-E60308A2A5E1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5F39-0570-4106-A6A3-4B05C2316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589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27AC-50D7-4C0E-A934-E60308A2A5E1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5F39-0570-4106-A6A3-4B05C2316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780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27AC-50D7-4C0E-A934-E60308A2A5E1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5F39-0570-4106-A6A3-4B05C2316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007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27AC-50D7-4C0E-A934-E60308A2A5E1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5F39-0570-4106-A6A3-4B05C2316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759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27AC-50D7-4C0E-A934-E60308A2A5E1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5F39-0570-4106-A6A3-4B05C2316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336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27AC-50D7-4C0E-A934-E60308A2A5E1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5F39-0570-4106-A6A3-4B05C2316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88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27AC-50D7-4C0E-A934-E60308A2A5E1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5F39-0570-4106-A6A3-4B05C2316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911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27AC-50D7-4C0E-A934-E60308A2A5E1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5F39-0570-4106-A6A3-4B05C2316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796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27AC-50D7-4C0E-A934-E60308A2A5E1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5F39-0570-4106-A6A3-4B05C2316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2714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27AC-50D7-4C0E-A934-E60308A2A5E1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5F39-0570-4106-A6A3-4B05C2316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0028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27AC-50D7-4C0E-A934-E60308A2A5E1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5F39-0570-4106-A6A3-4B05C2316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157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827AC-50D7-4C0E-A934-E60308A2A5E1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D5F39-0570-4106-A6A3-4B05C2316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368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2949" y="483436"/>
            <a:ext cx="4119130" cy="5827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368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河野 比乃</dc:creator>
  <cp:lastModifiedBy>河野 比乃</cp:lastModifiedBy>
  <cp:revision>1</cp:revision>
  <dcterms:created xsi:type="dcterms:W3CDTF">2021-07-07T07:47:21Z</dcterms:created>
  <dcterms:modified xsi:type="dcterms:W3CDTF">2021-07-07T07:48:50Z</dcterms:modified>
</cp:coreProperties>
</file>