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sldIdLst>
    <p:sldId id="260" r:id="rId2"/>
  </p:sldIdLst>
  <p:sldSz cx="7200900" cy="102616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32" y="48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0113" y="1679388"/>
            <a:ext cx="5400675" cy="357255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00113" y="5389716"/>
            <a:ext cx="5400675" cy="2477511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8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88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153144" y="546335"/>
            <a:ext cx="1552694" cy="869623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062" y="546335"/>
            <a:ext cx="4568071" cy="869623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19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1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312" y="2558275"/>
            <a:ext cx="6210776" cy="426854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1312" y="6867197"/>
            <a:ext cx="6210776" cy="2244724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64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062" y="2731676"/>
            <a:ext cx="3060383" cy="651089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45455" y="2731676"/>
            <a:ext cx="3060383" cy="651089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32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000" y="546336"/>
            <a:ext cx="6210776" cy="19834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6000" y="2515518"/>
            <a:ext cx="3046318" cy="1232816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6000" y="3748335"/>
            <a:ext cx="3046318" cy="551323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45456" y="2515518"/>
            <a:ext cx="3061320" cy="1232816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45456" y="3748335"/>
            <a:ext cx="3061320" cy="551323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0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47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30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000" y="684107"/>
            <a:ext cx="2322477" cy="2394373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61320" y="1477481"/>
            <a:ext cx="3645456" cy="7292387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6000" y="3078480"/>
            <a:ext cx="2322477" cy="570326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52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000" y="684107"/>
            <a:ext cx="2322477" cy="2394373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61320" y="1477481"/>
            <a:ext cx="3645456" cy="7292387"/>
          </a:xfrm>
        </p:spPr>
        <p:txBody>
          <a:bodyPr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6000" y="3078480"/>
            <a:ext cx="2322477" cy="570326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1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062" y="546336"/>
            <a:ext cx="6210776" cy="198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062" y="2731676"/>
            <a:ext cx="6210776" cy="651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062" y="9510984"/>
            <a:ext cx="1620203" cy="546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85A1-1838-4CE9-A030-929437DA404C}" type="datetimeFigureOut">
              <a:rPr kumimoji="1" lang="ja-JP" altLang="en-US" smtClean="0"/>
              <a:t>2021/7/11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85298" y="9510984"/>
            <a:ext cx="2430304" cy="546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85635" y="9510984"/>
            <a:ext cx="1620203" cy="546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7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kumimoji="1"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35179" y="6667728"/>
            <a:ext cx="6908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＜内　 容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＞楽器作り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＜対　 象＞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小学生</a:t>
            </a:r>
            <a:r>
              <a:rPr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各回</a:t>
            </a:r>
            <a:r>
              <a:rPr lang="en-US" altLang="ja-JP" sz="2000" dirty="0" smtClean="0"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en-US" altLang="ja-JP" sz="2000" dirty="0"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人</a:t>
            </a:r>
            <a:endParaRPr lang="en-US" altLang="ja-JP" sz="2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＜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費　 用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＞</a:t>
            </a:r>
            <a:r>
              <a:rPr lang="en-US" altLang="ja-JP" sz="2000" dirty="0" smtClean="0">
                <a:latin typeface="HGP創英角ﾎﾟｯﾌﾟ体" pitchFamily="50" charset="-128"/>
                <a:ea typeface="HGP創英角ﾎﾟｯﾌﾟ体" pitchFamily="50" charset="-128"/>
              </a:rPr>
              <a:t>150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円 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＜講　 師＞湘南工科大学社会貢献活動実習生　矢口凌雅氏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＜その他＞必ずマスクを着用してください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　　　　　　体調不良の方は出席をご遠慮ください</a:t>
            </a:r>
            <a:r>
              <a:rPr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endParaRPr lang="en-US" altLang="ja-JP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64" y="17579"/>
            <a:ext cx="2182557" cy="41456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714" y="83287"/>
            <a:ext cx="1414395" cy="31701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507466" y="9430603"/>
            <a:ext cx="244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Bahnschrift" panose="020B0502040204020203" pitchFamily="34" charset="0"/>
              </a:rPr>
              <a:t>＜お申込み・お問合せ＞</a:t>
            </a:r>
            <a:endParaRPr kumimoji="1" lang="en-US" altLang="ja-JP" sz="1600" dirty="0" smtClean="0">
              <a:latin typeface="Bahnschrift" panose="020B0502040204020203" pitchFamily="34" charset="0"/>
            </a:endParaRPr>
          </a:p>
          <a:p>
            <a:r>
              <a:rPr kumimoji="1" lang="ja-JP" altLang="en-US" sz="1600" dirty="0" smtClean="0">
                <a:latin typeface="Bahnschrift" panose="020B0502040204020203" pitchFamily="34" charset="0"/>
              </a:rPr>
              <a:t>　藤沢市辻堂</a:t>
            </a:r>
            <a:r>
              <a:rPr kumimoji="1" lang="en-US" altLang="ja-JP" sz="1600" dirty="0" smtClean="0">
                <a:latin typeface="Bahnschrift" panose="020B0502040204020203" pitchFamily="34" charset="0"/>
              </a:rPr>
              <a:t>2-8-31</a:t>
            </a:r>
            <a:r>
              <a:rPr kumimoji="1" lang="ja-JP" altLang="en-US" sz="1600" dirty="0" smtClean="0">
                <a:latin typeface="Bahnschrift" panose="020B0502040204020203" pitchFamily="34" charset="0"/>
              </a:rPr>
              <a:t>　</a:t>
            </a:r>
            <a:endParaRPr kumimoji="1" lang="en-US" altLang="ja-JP" sz="1600" dirty="0" smtClean="0">
              <a:latin typeface="Bahnschrift" panose="020B0502040204020203" pitchFamily="34" charset="0"/>
            </a:endParaRPr>
          </a:p>
          <a:p>
            <a:r>
              <a:rPr kumimoji="1" lang="ja-JP" altLang="en-US" sz="1600" dirty="0" smtClean="0">
                <a:latin typeface="Bahnschrift" panose="020B0502040204020203" pitchFamily="34" charset="0"/>
              </a:rPr>
              <a:t>℡</a:t>
            </a:r>
            <a:r>
              <a:rPr kumimoji="1" lang="en-US" altLang="ja-JP" sz="1600" dirty="0" smtClean="0">
                <a:latin typeface="Bahnschrift" panose="020B0502040204020203" pitchFamily="34" charset="0"/>
              </a:rPr>
              <a:t>.0466</a:t>
            </a:r>
            <a:r>
              <a:rPr kumimoji="1" lang="ja-JP" altLang="en-US" sz="1600" dirty="0" smtClean="0">
                <a:latin typeface="Bahnschrift" panose="020B0502040204020203" pitchFamily="34" charset="0"/>
              </a:rPr>
              <a:t>（</a:t>
            </a:r>
            <a:r>
              <a:rPr kumimoji="1" lang="en-US" altLang="ja-JP" sz="1600" dirty="0" smtClean="0">
                <a:latin typeface="Bahnschrift" panose="020B0502040204020203" pitchFamily="34" charset="0"/>
              </a:rPr>
              <a:t>36</a:t>
            </a:r>
            <a:r>
              <a:rPr kumimoji="1" lang="ja-JP" altLang="en-US" sz="1600" dirty="0" smtClean="0">
                <a:latin typeface="Bahnschrift" panose="020B0502040204020203" pitchFamily="34" charset="0"/>
              </a:rPr>
              <a:t>）</a:t>
            </a:r>
            <a:r>
              <a:rPr kumimoji="1" lang="en-US" altLang="ja-JP" sz="1600" dirty="0" smtClean="0">
                <a:latin typeface="Bahnschrift" panose="020B0502040204020203" pitchFamily="34" charset="0"/>
              </a:rPr>
              <a:t>3002</a:t>
            </a:r>
            <a:endParaRPr kumimoji="1" lang="ja-JP" altLang="en-US" sz="1600" dirty="0">
              <a:latin typeface="Bahnschrift" panose="020B0502040204020203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r="44511"/>
          <a:stretch/>
        </p:blipFill>
        <p:spPr>
          <a:xfrm>
            <a:off x="1008103" y="9239333"/>
            <a:ext cx="3040130" cy="9572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65" y="9235181"/>
            <a:ext cx="896358" cy="89635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6"/>
          <a:srcRect l="18331" t="48035" r="30752" b="35671"/>
          <a:stretch/>
        </p:blipFill>
        <p:spPr>
          <a:xfrm>
            <a:off x="4212692" y="8817575"/>
            <a:ext cx="2916150" cy="69987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89396" y="3015377"/>
            <a:ext cx="6354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600" b="0" i="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99397" y="557252"/>
            <a:ext cx="7096815" cy="261610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湘南工科</a:t>
            </a:r>
            <a:r>
              <a:rPr lang="ja-JP" alt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大学社会貢献活動実習生による</a:t>
            </a:r>
            <a:endParaRPr lang="en-US" altLang="ja-JP" sz="2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秋に奏でる</a:t>
            </a:r>
            <a:endParaRPr lang="en-US" altLang="ja-JP" sz="5400" b="0" cap="none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すずむし</a:t>
            </a:r>
            <a:r>
              <a:rPr lang="ja-JP" altLang="en-US" sz="5400" b="0" cap="none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ja-JP" altLang="en-US" sz="54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演奏会</a:t>
            </a:r>
            <a:endParaRPr lang="en-US" altLang="ja-JP" sz="5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～不思議な音色の楽器を作り、作った楽器でみんなで演奏会もします～</a:t>
            </a:r>
            <a:endParaRPr lang="ja-JP" altLang="en-US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0" y="427627"/>
            <a:ext cx="7200899" cy="29263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164353" y="155101"/>
            <a:ext cx="1080120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62" y="171925"/>
            <a:ext cx="1016451" cy="101924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11965" y="3707014"/>
            <a:ext cx="6797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＜開催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＞</a:t>
            </a: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②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申込開始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＞</a:t>
            </a: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から電話または来館で</a:t>
            </a:r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先着順）</a:t>
            </a:r>
            <a:endParaRPr lang="en-US" altLang="ja-JP" sz="2000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辻堂青少年会館　</a:t>
            </a: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0466-36-3002</a:t>
            </a:r>
            <a:r>
              <a:rPr lang="ja-JP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endParaRPr lang="en-US" altLang="ja-JP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/>
          <a:srcRect l="40550" t="29329" r="40550" b="55167"/>
          <a:stretch/>
        </p:blipFill>
        <p:spPr>
          <a:xfrm>
            <a:off x="4959082" y="6087704"/>
            <a:ext cx="2002399" cy="131407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62182" r="72919"/>
          <a:stretch/>
        </p:blipFill>
        <p:spPr>
          <a:xfrm>
            <a:off x="5367559" y="3469671"/>
            <a:ext cx="1785785" cy="92856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/>
          <a:srcRect l="60890" t="29329" r="22241" b="55167"/>
          <a:stretch/>
        </p:blipFill>
        <p:spPr>
          <a:xfrm>
            <a:off x="560144" y="5490229"/>
            <a:ext cx="1141541" cy="8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207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HG丸ｺﾞｼｯｸM-PRO</vt:lpstr>
      <vt:lpstr>游ゴシック</vt:lpstr>
      <vt:lpstr>游ゴシック Light</vt:lpstr>
      <vt:lpstr>Arial</vt:lpstr>
      <vt:lpstr>Bahnschrift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tsujido</dc:creator>
  <cp:lastModifiedBy>辻堂青少年会館</cp:lastModifiedBy>
  <cp:revision>111</cp:revision>
  <cp:lastPrinted>2021-06-29T03:22:07Z</cp:lastPrinted>
  <dcterms:created xsi:type="dcterms:W3CDTF">2017-11-23T07:10:43Z</dcterms:created>
  <dcterms:modified xsi:type="dcterms:W3CDTF">2021-07-11T07:16:26Z</dcterms:modified>
</cp:coreProperties>
</file>