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962" y="5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85A1-1838-4CE9-A030-929437DA404C}" type="datetimeFigureOut">
              <a:rPr kumimoji="1" lang="ja-JP" altLang="en-US" smtClean="0"/>
              <a:t>2021/11/27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9E965-C5F2-454A-B32F-A4D380AD0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623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85A1-1838-4CE9-A030-929437DA404C}" type="datetimeFigureOut">
              <a:rPr kumimoji="1" lang="ja-JP" altLang="en-US" smtClean="0"/>
              <a:t>2021/11/27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9E965-C5F2-454A-B32F-A4D380AD0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0833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85A1-1838-4CE9-A030-929437DA404C}" type="datetimeFigureOut">
              <a:rPr kumimoji="1" lang="ja-JP" altLang="en-US" smtClean="0"/>
              <a:t>2021/11/27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9E965-C5F2-454A-B32F-A4D380AD0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436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85A1-1838-4CE9-A030-929437DA404C}" type="datetimeFigureOut">
              <a:rPr kumimoji="1" lang="ja-JP" altLang="en-US" smtClean="0"/>
              <a:t>2021/11/27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9E965-C5F2-454A-B32F-A4D380AD0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48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85A1-1838-4CE9-A030-929437DA404C}" type="datetimeFigureOut">
              <a:rPr kumimoji="1" lang="ja-JP" altLang="en-US" smtClean="0"/>
              <a:t>2021/11/27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9E965-C5F2-454A-B32F-A4D380AD0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5714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85A1-1838-4CE9-A030-929437DA404C}" type="datetimeFigureOut">
              <a:rPr kumimoji="1" lang="ja-JP" altLang="en-US" smtClean="0"/>
              <a:t>2021/11/27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9E965-C5F2-454A-B32F-A4D380AD0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5779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85A1-1838-4CE9-A030-929437DA404C}" type="datetimeFigureOut">
              <a:rPr kumimoji="1" lang="ja-JP" altLang="en-US" smtClean="0"/>
              <a:t>2021/11/27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9E965-C5F2-454A-B32F-A4D380AD0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985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85A1-1838-4CE9-A030-929437DA404C}" type="datetimeFigureOut">
              <a:rPr kumimoji="1" lang="ja-JP" altLang="en-US" smtClean="0"/>
              <a:t>2021/11/27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9E965-C5F2-454A-B32F-A4D380AD0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1518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85A1-1838-4CE9-A030-929437DA404C}" type="datetimeFigureOut">
              <a:rPr kumimoji="1" lang="ja-JP" altLang="en-US" smtClean="0"/>
              <a:t>2021/11/27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9E965-C5F2-454A-B32F-A4D380AD0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4164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85A1-1838-4CE9-A030-929437DA404C}" type="datetimeFigureOut">
              <a:rPr kumimoji="1" lang="ja-JP" altLang="en-US" smtClean="0"/>
              <a:t>2021/11/27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9E965-C5F2-454A-B32F-A4D380AD0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2006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85A1-1838-4CE9-A030-929437DA404C}" type="datetimeFigureOut">
              <a:rPr kumimoji="1" lang="ja-JP" altLang="en-US" smtClean="0"/>
              <a:t>2021/11/27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9E965-C5F2-454A-B32F-A4D380AD0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2721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085A1-1838-4CE9-A030-929437DA404C}" type="datetimeFigureOut">
              <a:rPr kumimoji="1" lang="ja-JP" altLang="en-US" smtClean="0"/>
              <a:t>2021/11/27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9E965-C5F2-454A-B32F-A4D380AD04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3839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ja.wikipedia.org/wiki/%E3%83%97%E3%83%AA%E3%82%BA%E3%83%A0" TargetMode="External"/><Relationship Id="rId13" Type="http://schemas.openxmlformats.org/officeDocument/2006/relationships/hyperlink" Target="https://ja.wikipedia.org/wiki/%E9%A2%A8%E6%B0%B4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ja.wikipedia.org/wiki/%E5%85%89" TargetMode="External"/><Relationship Id="rId12" Type="http://schemas.openxmlformats.org/officeDocument/2006/relationships/hyperlink" Target="https://ja.wikipedia.org/wiki/%E8%A3%85%E9%A3%BE%E5%93%8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ja.wikipedia.org/wiki/%E5%A4%AA%E9%99%BD" TargetMode="External"/><Relationship Id="rId11" Type="http://schemas.openxmlformats.org/officeDocument/2006/relationships/hyperlink" Target="https://ja.wikipedia.org/wiki/%E8%99%B9" TargetMode="External"/><Relationship Id="rId5" Type="http://schemas.openxmlformats.org/officeDocument/2006/relationships/image" Target="../media/image4.png"/><Relationship Id="rId10" Type="http://schemas.openxmlformats.org/officeDocument/2006/relationships/hyperlink" Target="https://ja.wikipedia.org/wiki/%E3%82%A4%E3%83%B3%E3%83%86%E3%83%AA%E3%82%A2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s://ja.wikipedia.org/wiki/%E3%82%AC%E3%83%A9%E3%82%B9" TargetMode="External"/><Relationship Id="rId14" Type="http://schemas.openxmlformats.org/officeDocument/2006/relationships/hyperlink" Target="https://ja.wikipedia.org/wiki/%E7%B8%81%E8%B5%B7%E7%89%A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904734" cy="9144000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3446996" y="58950"/>
            <a:ext cx="392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図書館連携事業・ヤングスクエア</a:t>
            </a:r>
            <a:endParaRPr kumimoji="1"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-302641" y="487232"/>
            <a:ext cx="74992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 smtClean="0">
                <a:solidFill>
                  <a:srgbClr val="FF0000"/>
                </a:solidFill>
              </a:rPr>
              <a:t>春</a:t>
            </a:r>
            <a:r>
              <a:rPr lang="ja-JP" altLang="en-US" sz="2400" b="1" dirty="0" err="1" smtClean="0">
                <a:solidFill>
                  <a:srgbClr val="FF0000"/>
                </a:solidFill>
              </a:rPr>
              <a:t>よ</a:t>
            </a:r>
            <a:r>
              <a:rPr lang="ja-JP" altLang="en-US" sz="2400" b="1" dirty="0" smtClean="0">
                <a:solidFill>
                  <a:srgbClr val="FF0000"/>
                </a:solidFill>
              </a:rPr>
              <a:t>来い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!!</a:t>
            </a:r>
            <a:r>
              <a:rPr lang="ja-JP" altLang="en-US" sz="2400" b="1" dirty="0" smtClean="0">
                <a:solidFill>
                  <a:srgbClr val="FF0000"/>
                </a:solidFill>
              </a:rPr>
              <a:t>　春の陽ざしを集めよう！</a:t>
            </a:r>
            <a:endParaRPr lang="en-US" altLang="ja-JP" sz="2400" b="1" dirty="0" smtClean="0">
              <a:solidFill>
                <a:srgbClr val="FF0000"/>
              </a:solidFill>
            </a:endParaRPr>
          </a:p>
          <a:p>
            <a:pPr algn="ctr"/>
            <a:r>
              <a:rPr lang="ja-JP" altLang="en-US" sz="4800" b="1" dirty="0" smtClean="0">
                <a:ln w="10160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キラキラ✨</a:t>
            </a:r>
            <a:endParaRPr lang="en-US" altLang="ja-JP" sz="4800" b="1" dirty="0" smtClean="0">
              <a:ln w="10160">
                <a:solidFill>
                  <a:srgbClr val="FF0000"/>
                </a:solidFill>
                <a:prstDash val="solid"/>
              </a:ln>
              <a:solidFill>
                <a:srgbClr val="FFC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4800" b="1" dirty="0" smtClean="0">
                <a:ln w="10160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サンキャッチャー作り</a:t>
            </a:r>
            <a:endParaRPr lang="en-US" altLang="ja-JP" sz="4800" b="1" dirty="0" smtClean="0">
              <a:ln w="10160">
                <a:solidFill>
                  <a:srgbClr val="FF0000"/>
                </a:solidFill>
                <a:prstDash val="solid"/>
              </a:ln>
              <a:solidFill>
                <a:srgbClr val="FFC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2400" b="1" dirty="0" smtClean="0">
                <a:solidFill>
                  <a:srgbClr val="00B05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～図書館のお姉さんのお話とサンキャッチャー作り～</a:t>
            </a:r>
            <a:endParaRPr kumimoji="1" lang="ja-JP" altLang="en-US" sz="2400" b="1" dirty="0">
              <a:solidFill>
                <a:srgbClr val="00B05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22464" y="3735540"/>
            <a:ext cx="584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/>
              </a:rPr>
              <a:t>【</a:t>
            </a:r>
            <a:r>
              <a:rPr kumimoji="1" lang="ja-JP" altLang="en-US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内　 容</a:t>
            </a:r>
            <a:r>
              <a:rPr kumimoji="1" lang="en-US" altLang="ja-JP" sz="2000" b="1" dirty="0" smtClean="0"/>
              <a:t>】</a:t>
            </a:r>
            <a:r>
              <a:rPr kumimoji="1" lang="ja-JP" altLang="en-US" sz="2000" dirty="0" smtClean="0"/>
              <a:t>　　</a:t>
            </a:r>
            <a:r>
              <a:rPr kumimoji="1"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サンキャッチャー作りと春にまつわる</a:t>
            </a:r>
            <a:r>
              <a:rPr lang="ja-JP" altLang="en-US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話</a:t>
            </a:r>
            <a:r>
              <a:rPr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</a:t>
            </a:r>
            <a:r>
              <a:rPr lang="en-US" altLang="ja-JP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/>
              </a:rPr>
              <a:t>【</a:t>
            </a:r>
            <a:r>
              <a:rPr kumimoji="1" lang="ja-JP" altLang="en-US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対 　象</a:t>
            </a:r>
            <a:r>
              <a:rPr kumimoji="1" lang="en-US" altLang="ja-JP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r>
              <a:rPr kumimoji="1"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小・中学生　</a:t>
            </a:r>
            <a:r>
              <a:rPr lang="en-US" altLang="ja-JP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12</a:t>
            </a:r>
            <a:r>
              <a:rPr kumimoji="1"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</a:t>
            </a:r>
            <a:r>
              <a:rPr lang="en-US" altLang="ja-JP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先着順</a:t>
            </a:r>
            <a:r>
              <a:rPr lang="ja-JP" altLang="en-US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  <a:endParaRPr kumimoji="1" lang="en-US" altLang="ja-JP" sz="2000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en-US" altLang="ja-JP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/>
              </a:rPr>
              <a:t>【</a:t>
            </a:r>
            <a:r>
              <a:rPr lang="ja-JP" altLang="en-US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費　 用</a:t>
            </a:r>
            <a:r>
              <a:rPr lang="en-US" altLang="ja-JP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r>
              <a:rPr lang="ja-JP" altLang="en-US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</a:t>
            </a:r>
            <a:r>
              <a:rPr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５００</a:t>
            </a:r>
            <a:r>
              <a:rPr lang="ja-JP" altLang="en-US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円</a:t>
            </a:r>
            <a:r>
              <a:rPr kumimoji="1" lang="ja-JP" altLang="en-US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</a:t>
            </a:r>
            <a:r>
              <a:rPr kumimoji="1"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endParaRPr kumimoji="1" lang="en-US" altLang="ja-JP" sz="2000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en-US" altLang="ja-JP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/>
              </a:rPr>
              <a:t>【</a:t>
            </a:r>
            <a:r>
              <a:rPr kumimoji="1" lang="ja-JP" altLang="en-US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/>
              </a:rPr>
              <a:t>協　 力</a:t>
            </a:r>
            <a:r>
              <a:rPr kumimoji="1" lang="en-US" altLang="ja-JP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/>
              </a:rPr>
              <a:t>】</a:t>
            </a:r>
            <a:r>
              <a:rPr kumimoji="1" lang="ja-JP" altLang="en-US" sz="20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/>
              </a:rPr>
              <a:t>　　</a:t>
            </a:r>
            <a:r>
              <a:rPr kumimoji="1"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/>
              </a:rPr>
              <a:t>辻堂市民図書館</a:t>
            </a:r>
            <a:r>
              <a:rPr lang="ja-JP" altLang="en-US" sz="2000" dirty="0" smtClean="0"/>
              <a:t>　　</a:t>
            </a:r>
            <a:r>
              <a:rPr kumimoji="1" lang="ja-JP" altLang="en-US" b="1" dirty="0" smtClean="0"/>
              <a:t>　　　</a:t>
            </a:r>
            <a:endParaRPr kumimoji="1" lang="ja-JP" altLang="en-US" sz="1600" b="1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06441" y="2667402"/>
            <a:ext cx="6579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２月１９日（土）１０時～１１時３０分</a:t>
            </a:r>
            <a:endParaRPr kumimoji="1" lang="ja-JP" altLang="en-US" sz="3200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16" name="図 15" descr="\\192.168.10.200\財団全体共通\財団ロゴマークデータ\みらいを応援します\青切り抜き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6" y="578"/>
            <a:ext cx="2410691" cy="54345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テキスト ボックス 16"/>
          <p:cNvSpPr txBox="1"/>
          <p:nvPr/>
        </p:nvSpPr>
        <p:spPr>
          <a:xfrm>
            <a:off x="779517" y="8289876"/>
            <a:ext cx="55920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お申し込み</a:t>
            </a:r>
            <a:r>
              <a:rPr kumimoji="1"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　</a:t>
            </a:r>
            <a:r>
              <a:rPr kumimoji="1" lang="en-US" altLang="ja-JP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</a:t>
            </a:r>
            <a:r>
              <a:rPr kumimoji="1"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月</a:t>
            </a:r>
            <a:r>
              <a:rPr kumimoji="1" lang="en-US" altLang="ja-JP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</a:t>
            </a:r>
            <a:r>
              <a:rPr kumimoji="1"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</a:t>
            </a:r>
            <a:r>
              <a:rPr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（水）</a:t>
            </a:r>
            <a:r>
              <a:rPr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より電話又は来館</a:t>
            </a:r>
            <a:endParaRPr lang="en-US" altLang="ja-JP" sz="2000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辻堂</a:t>
            </a:r>
            <a:r>
              <a:rPr lang="ja-JP" altLang="en-US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青少年</a:t>
            </a:r>
            <a:r>
              <a:rPr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会館　☎　０４６６－３６－３００２</a:t>
            </a:r>
            <a:endParaRPr lang="en-US" altLang="ja-JP" sz="2000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kumimoji="1" lang="ja-JP" altLang="en-US" sz="2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618" y="7395698"/>
            <a:ext cx="2616135" cy="1040606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 rotWithShape="1">
          <a:blip r:embed="rId5"/>
          <a:srcRect l="7558"/>
          <a:stretch/>
        </p:blipFill>
        <p:spPr>
          <a:xfrm>
            <a:off x="4803695" y="5017693"/>
            <a:ext cx="1729712" cy="3059481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-4041641" y="2391291"/>
            <a:ext cx="40676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サンキャッチャー</a:t>
            </a:r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と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は、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hlinkClick r:id="rId6" tooltip="太陽"/>
              </a:rPr>
              <a:t>太陽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hlinkClick r:id="rId7" tooltip="光"/>
              </a:rPr>
              <a:t>光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を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hlinkClick r:id="rId8" tooltip="プリズム"/>
              </a:rPr>
              <a:t>プリズム</a:t>
            </a:r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のよう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に透過・屈折させる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hlinkClick r:id="rId9" tooltip="ガラス"/>
              </a:rPr>
              <a:t>ガラス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などで作られた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hlinkClick r:id="rId10" tooltip="インテリア"/>
              </a:rPr>
              <a:t>インテリア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の一種。朝日や夕日がよく射し込む日当たりのよい窓際などに設置して、陽光を複雑に屈折させることで、部屋の中に小さな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hlinkClick r:id="rId11" tooltip="虹"/>
              </a:rPr>
              <a:t>虹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色の光の乱舞を作り出して楽しむ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hlinkClick r:id="rId12" tooltip="装飾品"/>
              </a:rPr>
              <a:t>装飾品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で</a:t>
            </a:r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ある。</a:t>
            </a:r>
            <a:endParaRPr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hlinkClick r:id="rId13" tooltip="風水"/>
              </a:rPr>
              <a:t>風水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hlinkClick r:id="rId14" tooltip="縁起物"/>
              </a:rPr>
              <a:t>縁起物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としても使われて</a:t>
            </a:r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いる。</a:t>
            </a:r>
            <a:endParaRPr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545066" y="7802610"/>
            <a:ext cx="1138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作品見本</a:t>
            </a:r>
            <a:endParaRPr kumimoji="1" lang="ja-JP" altLang="en-US" b="1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-3824953" y="4697064"/>
            <a:ext cx="3444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フリー百科事典</a:t>
            </a:r>
            <a:r>
              <a:rPr lang="en-US" altLang="ja-JP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『</a:t>
            </a:r>
            <a:r>
              <a:rPr lang="ja-JP" altLang="en-US" sz="16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ウィキペディア</a:t>
            </a:r>
            <a:r>
              <a:rPr lang="en-US" altLang="ja-JP" dirty="0" smtClean="0"/>
              <a:t>』</a:t>
            </a:r>
            <a:r>
              <a:rPr lang="ja-JP" altLang="en-US" sz="16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より</a:t>
            </a:r>
            <a:endParaRPr lang="en-US" altLang="ja-JP" sz="16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256085" y="5144460"/>
            <a:ext cx="4466104" cy="1987176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4205430" y="4779843"/>
            <a:ext cx="2973015" cy="71850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ja-JP" altLang="en-US" b="1" cap="none" spc="0" dirty="0" smtClean="0">
                <a:ln w="10160">
                  <a:solidFill>
                    <a:srgbClr val="FF00FF"/>
                  </a:solidFill>
                  <a:prstDash val="solid"/>
                </a:ln>
                <a:solidFill>
                  <a:srgbClr val="FF00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虹の光が飛び出すよ♥</a:t>
            </a:r>
            <a:endParaRPr lang="ja-JP" altLang="en-US" b="1" cap="none" spc="0" dirty="0">
              <a:ln w="10160">
                <a:solidFill>
                  <a:srgbClr val="FF00FF"/>
                </a:solidFill>
                <a:prstDash val="solid"/>
              </a:ln>
              <a:solidFill>
                <a:srgbClr val="FF00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68983" y="5260615"/>
            <a:ext cx="454761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solidFill>
                  <a:srgbClr val="FF00FF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寒い</a:t>
            </a:r>
            <a:r>
              <a:rPr lang="ja-JP" altLang="en-US" sz="2000" b="1" dirty="0">
                <a:solidFill>
                  <a:srgbClr val="FF00FF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日が続きますが、春はすぐ</a:t>
            </a:r>
            <a:r>
              <a:rPr lang="ja-JP" altLang="en-US" sz="2000" b="1" dirty="0" smtClean="0">
                <a:solidFill>
                  <a:srgbClr val="FF00FF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そこに！</a:t>
            </a:r>
            <a:endParaRPr lang="en-US" altLang="ja-JP" sz="2000" b="1" dirty="0">
              <a:solidFill>
                <a:srgbClr val="FF00FF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サンキャッチャーは窓辺</a:t>
            </a:r>
            <a:r>
              <a:rPr lang="ja-JP" altLang="en-US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につるすと、太陽の</a:t>
            </a:r>
            <a:r>
              <a:rPr lang="ja-JP" altLang="en-US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光を集め、部屋</a:t>
            </a:r>
            <a:r>
              <a:rPr lang="ja-JP" altLang="en-US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</a:t>
            </a:r>
            <a:r>
              <a:rPr lang="ja-JP" altLang="en-US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中にキラキラ虹色の小さな光をきらめかせます✨</a:t>
            </a:r>
            <a:endParaRPr lang="en-US" altLang="ja-JP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サンキャッチャーで春の陽ざしをたくさん集めて暖かい春を感じてみませんか？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22382" y="3247780"/>
            <a:ext cx="5154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solidFill>
                  <a:schemeClr val="tx2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場所</a:t>
            </a:r>
            <a:r>
              <a:rPr kumimoji="1" lang="ja-JP" altLang="en-US" sz="2800" dirty="0" smtClean="0">
                <a:solidFill>
                  <a:srgbClr val="C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辻堂青少年会館　談話室</a:t>
            </a:r>
            <a:endParaRPr kumimoji="1" lang="ja-JP" altLang="en-US" sz="2800" dirty="0">
              <a:solidFill>
                <a:srgbClr val="C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710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278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HGP創英角ﾎﾟｯﾌﾟ体</vt:lpstr>
      <vt:lpstr>ＭＳ Ｐゴシック</vt:lpstr>
      <vt:lpstr>UD デジタル 教科書体 NK-B</vt:lpstr>
      <vt:lpstr>Arial</vt:lpstr>
      <vt:lpstr>Calibri</vt:lpstr>
      <vt:lpstr>Wingdings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tsujido</dc:creator>
  <cp:lastModifiedBy>辻堂青少年会館</cp:lastModifiedBy>
  <cp:revision>41</cp:revision>
  <cp:lastPrinted>2020-10-30T02:04:16Z</cp:lastPrinted>
  <dcterms:created xsi:type="dcterms:W3CDTF">2017-11-23T07:10:43Z</dcterms:created>
  <dcterms:modified xsi:type="dcterms:W3CDTF">2021-11-27T05:06:48Z</dcterms:modified>
</cp:coreProperties>
</file>