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0475913" cy="7019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2"/>
    <a:srgbClr val="FCE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694" y="1148863"/>
            <a:ext cx="8904526" cy="2443974"/>
          </a:xfrm>
        </p:spPr>
        <p:txBody>
          <a:bodyPr anchor="b"/>
          <a:lstStyle>
            <a:lvl1pPr algn="ctr">
              <a:defRPr sz="61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489" y="3687086"/>
            <a:ext cx="7856935" cy="1694856"/>
          </a:xfrm>
        </p:spPr>
        <p:txBody>
          <a:bodyPr/>
          <a:lstStyle>
            <a:lvl1pPr marL="0" indent="0" algn="ctr">
              <a:buNone/>
              <a:defRPr sz="2457"/>
            </a:lvl1pPr>
            <a:lvl2pPr marL="467990" indent="0" algn="ctr">
              <a:buNone/>
              <a:defRPr sz="2047"/>
            </a:lvl2pPr>
            <a:lvl3pPr marL="935980" indent="0" algn="ctr">
              <a:buNone/>
              <a:defRPr sz="1842"/>
            </a:lvl3pPr>
            <a:lvl4pPr marL="1403970" indent="0" algn="ctr">
              <a:buNone/>
              <a:defRPr sz="1638"/>
            </a:lvl4pPr>
            <a:lvl5pPr marL="1871960" indent="0" algn="ctr">
              <a:buNone/>
              <a:defRPr sz="1638"/>
            </a:lvl5pPr>
            <a:lvl6pPr marL="2339950" indent="0" algn="ctr">
              <a:buNone/>
              <a:defRPr sz="1638"/>
            </a:lvl6pPr>
            <a:lvl7pPr marL="2807940" indent="0" algn="ctr">
              <a:buNone/>
              <a:defRPr sz="1638"/>
            </a:lvl7pPr>
            <a:lvl8pPr marL="3275929" indent="0" algn="ctr">
              <a:buNone/>
              <a:defRPr sz="1638"/>
            </a:lvl8pPr>
            <a:lvl9pPr marL="3743919" indent="0" algn="ctr">
              <a:buNone/>
              <a:defRPr sz="1638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8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72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6826" y="373746"/>
            <a:ext cx="2258869" cy="59490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220" y="373746"/>
            <a:ext cx="6645657" cy="59490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3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93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63" y="1750108"/>
            <a:ext cx="9035475" cy="2920093"/>
          </a:xfrm>
        </p:spPr>
        <p:txBody>
          <a:bodyPr anchor="b"/>
          <a:lstStyle>
            <a:lvl1pPr>
              <a:defRPr sz="61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763" y="4697827"/>
            <a:ext cx="9035475" cy="1535608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/>
                </a:solidFill>
              </a:defRPr>
            </a:lvl1pPr>
            <a:lvl2pPr marL="46799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6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219" y="1868730"/>
            <a:ext cx="4452263" cy="445407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3431" y="1868730"/>
            <a:ext cx="4452263" cy="445407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23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83" y="373748"/>
            <a:ext cx="9035475" cy="135686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584" y="1720857"/>
            <a:ext cx="4431802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584" y="2564223"/>
            <a:ext cx="4431802" cy="377158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431" y="1720857"/>
            <a:ext cx="4453628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431" y="2564223"/>
            <a:ext cx="4453628" cy="377158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07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88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88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83" y="467995"/>
            <a:ext cx="3378755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627" y="1010741"/>
            <a:ext cx="5303431" cy="4988697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583" y="2105977"/>
            <a:ext cx="3378755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58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83" y="467995"/>
            <a:ext cx="3378755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3627" y="1010741"/>
            <a:ext cx="5303431" cy="4988697"/>
          </a:xfrm>
        </p:spPr>
        <p:txBody>
          <a:bodyPr anchor="t"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583" y="2105977"/>
            <a:ext cx="3378755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00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219" y="373748"/>
            <a:ext cx="903547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219" y="1868730"/>
            <a:ext cx="9035475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219" y="6506432"/>
            <a:ext cx="235708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B57F-9748-4D6B-A6BD-97EDA4E4E518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146" y="6506432"/>
            <a:ext cx="353562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8614" y="6506432"/>
            <a:ext cx="235708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49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35980" rtl="0" eaLnBrk="1" latinLnBrk="0" hangingPunct="1">
        <a:lnSpc>
          <a:spcPct val="90000"/>
        </a:lnSpc>
        <a:spcBef>
          <a:spcPct val="0"/>
        </a:spcBef>
        <a:buNone/>
        <a:defRPr kumimoji="1"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995" indent="-233995" algn="l" defTabSz="93598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kumimoji="1"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204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578" y="-229368"/>
            <a:ext cx="7469587" cy="7011988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5462704" y="6077965"/>
            <a:ext cx="4553835" cy="8755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8071" y="5572709"/>
            <a:ext cx="2836126" cy="21261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99" y="0"/>
            <a:ext cx="5256848" cy="701229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51243" y="2861384"/>
            <a:ext cx="250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en-US" altLang="ja-JP" sz="2400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2400" dirty="0" smtClean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kumimoji="1" lang="en-US" altLang="ja-JP" sz="2400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kumimoji="1" lang="ja-JP" altLang="en-US" sz="2400" dirty="0" smtClean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水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35915" y="4340947"/>
            <a:ext cx="287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メモリアル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68" y="-885670"/>
            <a:ext cx="3233949" cy="24243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9919" t="30730" b="51358"/>
          <a:stretch/>
        </p:blipFill>
        <p:spPr>
          <a:xfrm>
            <a:off x="944660" y="116023"/>
            <a:ext cx="1222135" cy="23417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8982" y="6055833"/>
            <a:ext cx="1786638" cy="3370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27" y="6397003"/>
            <a:ext cx="2047129" cy="46060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507626" y="6285319"/>
            <a:ext cx="28227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/>
              <a:t>藤沢市みらい創造財団では、幼児から</a:t>
            </a:r>
            <a:endParaRPr kumimoji="1" lang="en-US" altLang="ja-JP" sz="700" dirty="0" smtClean="0"/>
          </a:p>
          <a:p>
            <a:r>
              <a:rPr kumimoji="1" lang="ja-JP" altLang="en-US" sz="700" dirty="0" smtClean="0"/>
              <a:t>大人まで</a:t>
            </a:r>
            <a:r>
              <a:rPr kumimoji="1" lang="ja-JP" altLang="en-US" sz="700" dirty="0"/>
              <a:t>の</a:t>
            </a:r>
            <a:r>
              <a:rPr kumimoji="1" lang="ja-JP" altLang="en-US" sz="700" dirty="0" smtClean="0"/>
              <a:t>楽しいイベント情報を発信中</a:t>
            </a:r>
            <a:r>
              <a:rPr kumimoji="1" lang="ja-JP" altLang="en-US" sz="700" dirty="0"/>
              <a:t>。</a:t>
            </a:r>
            <a:endParaRPr kumimoji="1" lang="en-US" altLang="ja-JP" sz="700" dirty="0" smtClean="0"/>
          </a:p>
          <a:p>
            <a:r>
              <a:rPr kumimoji="1" lang="en-US" altLang="ja-JP" sz="700" dirty="0" smtClean="0"/>
              <a:t>LINE</a:t>
            </a:r>
            <a:r>
              <a:rPr kumimoji="1" lang="ja-JP" altLang="en-US" sz="700" dirty="0" smtClean="0"/>
              <a:t>公式アカウントに登録してね。</a:t>
            </a:r>
            <a:endParaRPr kumimoji="1" lang="en-US" altLang="ja-JP" sz="700" dirty="0" smtClean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7723" y="6307884"/>
            <a:ext cx="582606" cy="58260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390046" y="6084643"/>
            <a:ext cx="4635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u="sng" dirty="0" smtClean="0"/>
              <a:t>LINE</a:t>
            </a:r>
            <a:r>
              <a:rPr kumimoji="1" lang="ja-JP" altLang="en-US" sz="800" b="1" u="sng" dirty="0" smtClean="0"/>
              <a:t>公式アカウント</a:t>
            </a:r>
            <a:r>
              <a:rPr kumimoji="1" lang="en-US" altLang="ja-JP" sz="800" b="1" u="sng" dirty="0" smtClean="0"/>
              <a:t>【</a:t>
            </a:r>
            <a:r>
              <a:rPr kumimoji="1" lang="ja-JP" altLang="en-US" sz="800" b="1" u="sng" dirty="0" smtClean="0"/>
              <a:t>藤沢みらいユース</a:t>
            </a:r>
            <a:r>
              <a:rPr kumimoji="1" lang="en-US" altLang="ja-JP" sz="800" b="1" u="sng" dirty="0" smtClean="0"/>
              <a:t>】</a:t>
            </a:r>
            <a:endParaRPr kumimoji="1" lang="ja-JP" altLang="en-US" sz="800" b="1" u="sng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8721" y="6077629"/>
            <a:ext cx="741851" cy="33935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19" y="153987"/>
            <a:ext cx="545158" cy="549066"/>
          </a:xfrm>
          <a:prstGeom prst="rect">
            <a:avLst/>
          </a:prstGeom>
        </p:spPr>
      </p:pic>
      <p:sp>
        <p:nvSpPr>
          <p:cNvPr id="6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70309" y="5078534"/>
            <a:ext cx="200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kumimoji="1" lang="ja-JP" altLang="en-US" sz="2400" dirty="0" smtClean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18</a:t>
            </a:r>
            <a:r>
              <a:rPr kumimoji="1" lang="ja-JP" altLang="en-US" sz="2400" dirty="0" smtClean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金　　　</a:t>
            </a:r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 smtClean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90113" y="3937761"/>
            <a:ext cx="187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21266" y="6310098"/>
            <a:ext cx="450438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Bahnschrift" panose="020B0502040204020203" pitchFamily="34" charset="0"/>
              </a:rPr>
              <a:t>＜お申込み・お問合せ＞</a:t>
            </a:r>
            <a:endParaRPr kumimoji="1" lang="en-US" altLang="ja-JP" sz="1050" dirty="0" smtClean="0">
              <a:latin typeface="Bahnschrift" panose="020B0502040204020203" pitchFamily="34" charset="0"/>
            </a:endParaRPr>
          </a:p>
          <a:p>
            <a:r>
              <a:rPr kumimoji="1" lang="ja-JP" altLang="en-US" sz="1400" dirty="0" smtClean="0">
                <a:latin typeface="Bahnschrift" panose="020B0502040204020203" pitchFamily="34" charset="0"/>
              </a:rPr>
              <a:t>　藤沢市辻堂</a:t>
            </a:r>
            <a:r>
              <a:rPr kumimoji="1" lang="en-US" altLang="ja-JP" sz="1400" dirty="0" smtClean="0">
                <a:latin typeface="Bahnschrift" panose="020B0502040204020203" pitchFamily="34" charset="0"/>
              </a:rPr>
              <a:t>2-8-31</a:t>
            </a:r>
            <a:r>
              <a:rPr kumimoji="1" lang="ja-JP" altLang="en-US" sz="1400" dirty="0" smtClean="0">
                <a:latin typeface="Bahnschrift" panose="020B0502040204020203" pitchFamily="34" charset="0"/>
              </a:rPr>
              <a:t>　</a:t>
            </a:r>
            <a:endParaRPr kumimoji="1" lang="en-US" altLang="ja-JP" sz="1400" dirty="0" smtClean="0">
              <a:latin typeface="Bahnschrift" panose="020B0502040204020203" pitchFamily="34" charset="0"/>
            </a:endParaRPr>
          </a:p>
          <a:p>
            <a:r>
              <a:rPr kumimoji="1" lang="ja-JP" altLang="en-US" sz="1400" dirty="0" smtClean="0">
                <a:latin typeface="Bahnschrift" panose="020B0502040204020203" pitchFamily="34" charset="0"/>
              </a:rPr>
              <a:t>℡</a:t>
            </a:r>
            <a:r>
              <a:rPr kumimoji="1" lang="en-US" altLang="ja-JP" sz="1400" dirty="0" smtClean="0">
                <a:latin typeface="Bahnschrift" panose="020B0502040204020203" pitchFamily="34" charset="0"/>
              </a:rPr>
              <a:t>.0466</a:t>
            </a:r>
            <a:r>
              <a:rPr kumimoji="1" lang="ja-JP" altLang="en-US" sz="1400" dirty="0" smtClean="0">
                <a:latin typeface="Bahnschrift" panose="020B0502040204020203" pitchFamily="34" charset="0"/>
              </a:rPr>
              <a:t>（</a:t>
            </a:r>
            <a:r>
              <a:rPr kumimoji="1" lang="en-US" altLang="ja-JP" sz="1400" dirty="0" smtClean="0">
                <a:latin typeface="Bahnschrift" panose="020B0502040204020203" pitchFamily="34" charset="0"/>
              </a:rPr>
              <a:t>36</a:t>
            </a:r>
            <a:r>
              <a:rPr kumimoji="1" lang="ja-JP" altLang="en-US" sz="1400" dirty="0" smtClean="0">
                <a:latin typeface="Bahnschrift" panose="020B0502040204020203" pitchFamily="34" charset="0"/>
              </a:rPr>
              <a:t>）</a:t>
            </a:r>
            <a:r>
              <a:rPr kumimoji="1" lang="en-US" altLang="ja-JP" sz="1400" dirty="0" smtClean="0">
                <a:latin typeface="Bahnschrift" panose="020B0502040204020203" pitchFamily="34" charset="0"/>
              </a:rPr>
              <a:t>3002</a:t>
            </a:r>
            <a:endParaRPr kumimoji="1" lang="ja-JP" altLang="en-US" sz="1400" dirty="0">
              <a:latin typeface="Bahnschrift" panose="020B0502040204020203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02326" y="331024"/>
            <a:ext cx="49095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en-US" altLang="ja-JP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の内容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200" b="1" dirty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思い出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してごらん。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あんなこと、こんなこと、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たくさん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あったよね。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200" b="1" dirty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</a:t>
            </a:r>
            <a:r>
              <a:rPr kumimoji="1" lang="en-US" altLang="ja-JP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月は、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自分オリジナルの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思い出のパネルを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作ります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！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ダンボールを使って、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今年の思い出を、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丸いパネルに表現してみよう！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200" b="1" dirty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切って、はって、</a:t>
            </a:r>
            <a:r>
              <a:rPr kumimoji="1" lang="ja-JP" altLang="en-US" sz="2200" b="1" dirty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書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いてみて、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想像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の世界をふくらませて</a:t>
            </a:r>
            <a:r>
              <a:rPr kumimoji="1" lang="ja-JP" altLang="en-US" sz="2200" b="1" dirty="0" smtClean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みよう！</a:t>
            </a:r>
            <a:endParaRPr kumimoji="1" lang="en-US" altLang="ja-JP" sz="2200" b="1" dirty="0" smtClean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200" b="1" dirty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ja-JP" altLang="en-US" sz="2200" b="1" dirty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597354" y="256038"/>
            <a:ext cx="4478775" cy="5631359"/>
          </a:xfrm>
          <a:prstGeom prst="rect">
            <a:avLst/>
          </a:prstGeom>
          <a:noFill/>
          <a:ln w="76200">
            <a:solidFill>
              <a:srgbClr val="FE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409471" y="99133"/>
            <a:ext cx="4804804" cy="5937069"/>
          </a:xfrm>
          <a:prstGeom prst="rect">
            <a:avLst/>
          </a:prstGeom>
          <a:noFill/>
          <a:ln w="38100">
            <a:solidFill>
              <a:srgbClr val="FE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03152" y="3783072"/>
            <a:ext cx="247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5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（思い出パネル作り）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59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189</Words>
  <Application>Microsoft Office PowerPoint</Application>
  <PresentationFormat>ユーザー設定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Bahnschrift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辻堂青少年会館</dc:creator>
  <cp:lastModifiedBy>辻堂青少年会館</cp:lastModifiedBy>
  <cp:revision>49</cp:revision>
  <dcterms:created xsi:type="dcterms:W3CDTF">2021-02-01T02:55:54Z</dcterms:created>
  <dcterms:modified xsi:type="dcterms:W3CDTF">2021-12-08T06:54:42Z</dcterms:modified>
</cp:coreProperties>
</file>