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369550" cy="7524750"/>
  <p:notesSz cx="6858000" cy="9945688"/>
  <p:defaultTextStyle>
    <a:defPPr>
      <a:defRPr lang="ja-JP"/>
    </a:defPPr>
    <a:lvl1pPr marL="0" algn="l" defTabSz="1022482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1pPr>
    <a:lvl2pPr marL="511241" algn="l" defTabSz="1022482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2pPr>
    <a:lvl3pPr marL="1022482" algn="l" defTabSz="1022482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3pPr>
    <a:lvl4pPr marL="1533723" algn="l" defTabSz="1022482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4pPr>
    <a:lvl5pPr marL="2044964" algn="l" defTabSz="1022482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5pPr>
    <a:lvl6pPr marL="2556205" algn="l" defTabSz="1022482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6pPr>
    <a:lvl7pPr marL="3067446" algn="l" defTabSz="1022482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7pPr>
    <a:lvl8pPr marL="3578687" algn="l" defTabSz="1022482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8pPr>
    <a:lvl9pPr marL="4089928" algn="l" defTabSz="1022482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70">
          <p15:clr>
            <a:srgbClr val="A4A3A4"/>
          </p15:clr>
        </p15:guide>
        <p15:guide id="2" pos="326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04" autoAdjust="0"/>
  </p:normalViewPr>
  <p:slideViewPr>
    <p:cSldViewPr>
      <p:cViewPr varScale="1">
        <p:scale>
          <a:sx n="90" d="100"/>
          <a:sy n="90" d="100"/>
        </p:scale>
        <p:origin x="168" y="78"/>
      </p:cViewPr>
      <p:guideLst>
        <p:guide orient="horz" pos="2370"/>
        <p:guide pos="326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77716" y="2337550"/>
            <a:ext cx="8814118" cy="1612944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55433" y="4264025"/>
            <a:ext cx="7258685" cy="192299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12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224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337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449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562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674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786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899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5C857-7893-48FE-9E78-B621FE577D76}" type="datetimeFigureOut">
              <a:rPr kumimoji="1" lang="ja-JP" altLang="en-US" smtClean="0"/>
              <a:t>2022/4/21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8EC06-79F5-47E7-8D91-D093A9A266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9668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5C857-7893-48FE-9E78-B621FE577D76}" type="datetimeFigureOut">
              <a:rPr kumimoji="1" lang="ja-JP" altLang="en-US" smtClean="0"/>
              <a:t>2022/4/21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8EC06-79F5-47E7-8D91-D093A9A266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860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517924" y="301340"/>
            <a:ext cx="2333149" cy="642042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18478" y="301340"/>
            <a:ext cx="6826620" cy="642042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5C857-7893-48FE-9E78-B621FE577D76}" type="datetimeFigureOut">
              <a:rPr kumimoji="1" lang="ja-JP" altLang="en-US" smtClean="0"/>
              <a:t>2022/4/21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8EC06-79F5-47E7-8D91-D093A9A266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2058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5C857-7893-48FE-9E78-B621FE577D76}" type="datetimeFigureOut">
              <a:rPr kumimoji="1" lang="ja-JP" altLang="en-US" smtClean="0"/>
              <a:t>2022/4/21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8EC06-79F5-47E7-8D91-D093A9A266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9117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19123" y="4835349"/>
            <a:ext cx="8814118" cy="1494499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19123" y="3189310"/>
            <a:ext cx="8814118" cy="1646039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1124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2248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337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449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562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6744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7868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8992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5C857-7893-48FE-9E78-B621FE577D76}" type="datetimeFigureOut">
              <a:rPr kumimoji="1" lang="ja-JP" altLang="en-US" smtClean="0"/>
              <a:t>2022/4/21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8EC06-79F5-47E7-8D91-D093A9A266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0341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18477" y="1755776"/>
            <a:ext cx="4579885" cy="4965987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271188" y="1755776"/>
            <a:ext cx="4579885" cy="4965987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5C857-7893-48FE-9E78-B621FE577D76}" type="datetimeFigureOut">
              <a:rPr kumimoji="1" lang="ja-JP" altLang="en-US" smtClean="0"/>
              <a:t>2022/4/21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8EC06-79F5-47E7-8D91-D093A9A266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2929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18478" y="1684360"/>
            <a:ext cx="4581685" cy="701961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1241" indent="0">
              <a:buNone/>
              <a:defRPr sz="2200" b="1"/>
            </a:lvl2pPr>
            <a:lvl3pPr marL="1022482" indent="0">
              <a:buNone/>
              <a:defRPr sz="2000" b="1"/>
            </a:lvl3pPr>
            <a:lvl4pPr marL="1533723" indent="0">
              <a:buNone/>
              <a:defRPr sz="1800" b="1"/>
            </a:lvl4pPr>
            <a:lvl5pPr marL="2044964" indent="0">
              <a:buNone/>
              <a:defRPr sz="1800" b="1"/>
            </a:lvl5pPr>
            <a:lvl6pPr marL="2556205" indent="0">
              <a:buNone/>
              <a:defRPr sz="1800" b="1"/>
            </a:lvl6pPr>
            <a:lvl7pPr marL="3067446" indent="0">
              <a:buNone/>
              <a:defRPr sz="1800" b="1"/>
            </a:lvl7pPr>
            <a:lvl8pPr marL="3578687" indent="0">
              <a:buNone/>
              <a:defRPr sz="1800" b="1"/>
            </a:lvl8pPr>
            <a:lvl9pPr marL="4089928" indent="0">
              <a:buNone/>
              <a:defRPr sz="18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18478" y="2386321"/>
            <a:ext cx="4581685" cy="4335441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267588" y="1684360"/>
            <a:ext cx="4583485" cy="701961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1241" indent="0">
              <a:buNone/>
              <a:defRPr sz="2200" b="1"/>
            </a:lvl2pPr>
            <a:lvl3pPr marL="1022482" indent="0">
              <a:buNone/>
              <a:defRPr sz="2000" b="1"/>
            </a:lvl3pPr>
            <a:lvl4pPr marL="1533723" indent="0">
              <a:buNone/>
              <a:defRPr sz="1800" b="1"/>
            </a:lvl4pPr>
            <a:lvl5pPr marL="2044964" indent="0">
              <a:buNone/>
              <a:defRPr sz="1800" b="1"/>
            </a:lvl5pPr>
            <a:lvl6pPr marL="2556205" indent="0">
              <a:buNone/>
              <a:defRPr sz="1800" b="1"/>
            </a:lvl6pPr>
            <a:lvl7pPr marL="3067446" indent="0">
              <a:buNone/>
              <a:defRPr sz="1800" b="1"/>
            </a:lvl7pPr>
            <a:lvl8pPr marL="3578687" indent="0">
              <a:buNone/>
              <a:defRPr sz="1800" b="1"/>
            </a:lvl8pPr>
            <a:lvl9pPr marL="4089928" indent="0">
              <a:buNone/>
              <a:defRPr sz="18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267588" y="2386321"/>
            <a:ext cx="4583485" cy="4335441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5C857-7893-48FE-9E78-B621FE577D76}" type="datetimeFigureOut">
              <a:rPr kumimoji="1" lang="ja-JP" altLang="en-US" smtClean="0"/>
              <a:t>2022/4/21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8EC06-79F5-47E7-8D91-D093A9A266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2159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5C857-7893-48FE-9E78-B621FE577D76}" type="datetimeFigureOut">
              <a:rPr kumimoji="1" lang="ja-JP" altLang="en-US" smtClean="0"/>
              <a:t>2022/4/21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8EC06-79F5-47E7-8D91-D093A9A266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4053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5C857-7893-48FE-9E78-B621FE577D76}" type="datetimeFigureOut">
              <a:rPr kumimoji="1" lang="ja-JP" altLang="en-US" smtClean="0"/>
              <a:t>2022/4/21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8EC06-79F5-47E7-8D91-D093A9A266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785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8478" y="299597"/>
            <a:ext cx="3411511" cy="1275027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054206" y="299597"/>
            <a:ext cx="5796866" cy="6422166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18478" y="1574624"/>
            <a:ext cx="3411511" cy="5147139"/>
          </a:xfrm>
        </p:spPr>
        <p:txBody>
          <a:bodyPr/>
          <a:lstStyle>
            <a:lvl1pPr marL="0" indent="0">
              <a:buNone/>
              <a:defRPr sz="1600"/>
            </a:lvl1pPr>
            <a:lvl2pPr marL="511241" indent="0">
              <a:buNone/>
              <a:defRPr sz="1300"/>
            </a:lvl2pPr>
            <a:lvl3pPr marL="1022482" indent="0">
              <a:buNone/>
              <a:defRPr sz="1100"/>
            </a:lvl3pPr>
            <a:lvl4pPr marL="1533723" indent="0">
              <a:buNone/>
              <a:defRPr sz="1000"/>
            </a:lvl4pPr>
            <a:lvl5pPr marL="2044964" indent="0">
              <a:buNone/>
              <a:defRPr sz="1000"/>
            </a:lvl5pPr>
            <a:lvl6pPr marL="2556205" indent="0">
              <a:buNone/>
              <a:defRPr sz="1000"/>
            </a:lvl6pPr>
            <a:lvl7pPr marL="3067446" indent="0">
              <a:buNone/>
              <a:defRPr sz="1000"/>
            </a:lvl7pPr>
            <a:lvl8pPr marL="3578687" indent="0">
              <a:buNone/>
              <a:defRPr sz="1000"/>
            </a:lvl8pPr>
            <a:lvl9pPr marL="4089928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5C857-7893-48FE-9E78-B621FE577D76}" type="datetimeFigureOut">
              <a:rPr kumimoji="1" lang="ja-JP" altLang="en-US" smtClean="0"/>
              <a:t>2022/4/21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8EC06-79F5-47E7-8D91-D093A9A266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500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32504" y="5267325"/>
            <a:ext cx="6221730" cy="6218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032504" y="672350"/>
            <a:ext cx="6221730" cy="4514850"/>
          </a:xfrm>
        </p:spPr>
        <p:txBody>
          <a:bodyPr/>
          <a:lstStyle>
            <a:lvl1pPr marL="0" indent="0">
              <a:buNone/>
              <a:defRPr sz="3600"/>
            </a:lvl1pPr>
            <a:lvl2pPr marL="511241" indent="0">
              <a:buNone/>
              <a:defRPr sz="3100"/>
            </a:lvl2pPr>
            <a:lvl3pPr marL="1022482" indent="0">
              <a:buNone/>
              <a:defRPr sz="2700"/>
            </a:lvl3pPr>
            <a:lvl4pPr marL="1533723" indent="0">
              <a:buNone/>
              <a:defRPr sz="2200"/>
            </a:lvl4pPr>
            <a:lvl5pPr marL="2044964" indent="0">
              <a:buNone/>
              <a:defRPr sz="2200"/>
            </a:lvl5pPr>
            <a:lvl6pPr marL="2556205" indent="0">
              <a:buNone/>
              <a:defRPr sz="2200"/>
            </a:lvl6pPr>
            <a:lvl7pPr marL="3067446" indent="0">
              <a:buNone/>
              <a:defRPr sz="2200"/>
            </a:lvl7pPr>
            <a:lvl8pPr marL="3578687" indent="0">
              <a:buNone/>
              <a:defRPr sz="2200"/>
            </a:lvl8pPr>
            <a:lvl9pPr marL="4089928" indent="0">
              <a:buNone/>
              <a:defRPr sz="22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032504" y="5889163"/>
            <a:ext cx="6221730" cy="883112"/>
          </a:xfrm>
        </p:spPr>
        <p:txBody>
          <a:bodyPr/>
          <a:lstStyle>
            <a:lvl1pPr marL="0" indent="0">
              <a:buNone/>
              <a:defRPr sz="1600"/>
            </a:lvl1pPr>
            <a:lvl2pPr marL="511241" indent="0">
              <a:buNone/>
              <a:defRPr sz="1300"/>
            </a:lvl2pPr>
            <a:lvl3pPr marL="1022482" indent="0">
              <a:buNone/>
              <a:defRPr sz="1100"/>
            </a:lvl3pPr>
            <a:lvl4pPr marL="1533723" indent="0">
              <a:buNone/>
              <a:defRPr sz="1000"/>
            </a:lvl4pPr>
            <a:lvl5pPr marL="2044964" indent="0">
              <a:buNone/>
              <a:defRPr sz="1000"/>
            </a:lvl5pPr>
            <a:lvl6pPr marL="2556205" indent="0">
              <a:buNone/>
              <a:defRPr sz="1000"/>
            </a:lvl6pPr>
            <a:lvl7pPr marL="3067446" indent="0">
              <a:buNone/>
              <a:defRPr sz="1000"/>
            </a:lvl7pPr>
            <a:lvl8pPr marL="3578687" indent="0">
              <a:buNone/>
              <a:defRPr sz="1000"/>
            </a:lvl8pPr>
            <a:lvl9pPr marL="4089928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5C857-7893-48FE-9E78-B621FE577D76}" type="datetimeFigureOut">
              <a:rPr kumimoji="1" lang="ja-JP" altLang="en-US" smtClean="0"/>
              <a:t>2022/4/21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8EC06-79F5-47E7-8D91-D093A9A266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3250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518478" y="301339"/>
            <a:ext cx="9332595" cy="1254125"/>
          </a:xfrm>
          <a:prstGeom prst="rect">
            <a:avLst/>
          </a:prstGeom>
        </p:spPr>
        <p:txBody>
          <a:bodyPr vert="horz" lIns="102248" tIns="51124" rIns="102248" bIns="51124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18478" y="1755776"/>
            <a:ext cx="9332595" cy="4965987"/>
          </a:xfrm>
          <a:prstGeom prst="rect">
            <a:avLst/>
          </a:prstGeom>
        </p:spPr>
        <p:txBody>
          <a:bodyPr vert="horz" lIns="102248" tIns="51124" rIns="102248" bIns="51124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518477" y="6974329"/>
            <a:ext cx="2419562" cy="400623"/>
          </a:xfrm>
          <a:prstGeom prst="rect">
            <a:avLst/>
          </a:prstGeom>
        </p:spPr>
        <p:txBody>
          <a:bodyPr vert="horz" lIns="102248" tIns="51124" rIns="102248" bIns="51124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E5C857-7893-48FE-9E78-B621FE577D76}" type="datetimeFigureOut">
              <a:rPr kumimoji="1" lang="ja-JP" altLang="en-US" smtClean="0"/>
              <a:t>2022/4/21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542930" y="6974329"/>
            <a:ext cx="3283691" cy="400623"/>
          </a:xfrm>
          <a:prstGeom prst="rect">
            <a:avLst/>
          </a:prstGeom>
        </p:spPr>
        <p:txBody>
          <a:bodyPr vert="horz" lIns="102248" tIns="51124" rIns="102248" bIns="51124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431511" y="6974329"/>
            <a:ext cx="2419562" cy="400623"/>
          </a:xfrm>
          <a:prstGeom prst="rect">
            <a:avLst/>
          </a:prstGeom>
        </p:spPr>
        <p:txBody>
          <a:bodyPr vert="horz" lIns="102248" tIns="51124" rIns="102248" bIns="51124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EC06-79F5-47E7-8D91-D093A9A266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4931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22482" rtl="0" eaLnBrk="1" latinLnBrk="0" hangingPunct="1">
        <a:spcBef>
          <a:spcPct val="0"/>
        </a:spcBef>
        <a:buNone/>
        <a:defRPr kumimoji="1"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3431" indent="-383431" algn="l" defTabSz="1022482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30767" indent="-319526" algn="l" defTabSz="1022482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78103" indent="-255621" algn="l" defTabSz="1022482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89344" indent="-255621" algn="l" defTabSz="1022482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300585" indent="-255621" algn="l" defTabSz="1022482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11826" indent="-255621" algn="l" defTabSz="1022482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23067" indent="-255621" algn="l" defTabSz="1022482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34308" indent="-255621" algn="l" defTabSz="1022482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45549" indent="-255621" algn="l" defTabSz="1022482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022482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1241" algn="l" defTabSz="1022482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2482" algn="l" defTabSz="1022482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33723" algn="l" defTabSz="1022482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44964" algn="l" defTabSz="1022482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56205" algn="l" defTabSz="1022482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67446" algn="l" defTabSz="1022482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78687" algn="l" defTabSz="1022482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89928" algn="l" defTabSz="1022482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2" descr="C:\Users\tsujido\Pictures\tigpig_f640_banbi_10610[1].jpg"/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3751"/>
          <a:stretch/>
        </p:blipFill>
        <p:spPr bwMode="auto">
          <a:xfrm>
            <a:off x="0" y="0"/>
            <a:ext cx="4173974" cy="74764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正方形/長方形 5"/>
          <p:cNvSpPr/>
          <p:nvPr/>
        </p:nvSpPr>
        <p:spPr>
          <a:xfrm>
            <a:off x="1890036" y="649195"/>
            <a:ext cx="4491249" cy="1026576"/>
          </a:xfrm>
          <a:prstGeom prst="rect">
            <a:avLst/>
          </a:prstGeom>
          <a:noFill/>
        </p:spPr>
        <p:txBody>
          <a:bodyPr wrap="square" lIns="102248" tIns="51124" rIns="102248" bIns="51124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ja-JP" altLang="en-US" sz="6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バンビキッズ</a:t>
            </a:r>
            <a:endParaRPr lang="ja-JP" altLang="en-US" sz="6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5400799" y="1578768"/>
            <a:ext cx="4246272" cy="580300"/>
          </a:xfrm>
          <a:prstGeom prst="rect">
            <a:avLst/>
          </a:prstGeom>
          <a:noFill/>
        </p:spPr>
        <p:txBody>
          <a:bodyPr wrap="square" lIns="102248" tIns="51124" rIns="102248" bIns="51124">
            <a:spAutoFit/>
          </a:bodyPr>
          <a:lstStyle/>
          <a:p>
            <a:pPr algn="ctr"/>
            <a:r>
              <a:rPr lang="ja-JP" altLang="en-US" sz="31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～音楽と絵本の世界～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1058704" y="2253462"/>
            <a:ext cx="5667880" cy="965021"/>
          </a:xfrm>
          <a:prstGeom prst="rect">
            <a:avLst/>
          </a:prstGeom>
        </p:spPr>
        <p:txBody>
          <a:bodyPr wrap="square" lIns="102248" tIns="51124" rIns="102248" bIns="51124">
            <a:spAutoFit/>
          </a:bodyPr>
          <a:lstStyle/>
          <a:p>
            <a:r>
              <a:rPr lang="en-US" altLang="ja-JP" sz="28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</a:t>
            </a:r>
            <a:r>
              <a:rPr lang="ja-JP" altLang="en-US" sz="28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lang="en-US" altLang="ja-JP" sz="28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18</a:t>
            </a:r>
            <a:r>
              <a:rPr lang="ja-JP" altLang="en-US" sz="28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</a:t>
            </a:r>
            <a:r>
              <a:rPr lang="en-US" altLang="ja-JP" sz="28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ja-JP" altLang="en-US" sz="28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水</a:t>
            </a:r>
            <a:r>
              <a:rPr lang="en-US" altLang="ja-JP" sz="28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  </a:t>
            </a:r>
            <a:r>
              <a:rPr lang="ja-JP" altLang="en-US" sz="28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endParaRPr lang="en-US" altLang="ja-JP" sz="28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8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午後</a:t>
            </a:r>
            <a:r>
              <a:rPr lang="en-US" altLang="ja-JP" sz="28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lang="ja-JP" altLang="en-US" sz="28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時</a:t>
            </a:r>
            <a:r>
              <a:rPr lang="en-US" altLang="ja-JP" sz="28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30</a:t>
            </a:r>
            <a:r>
              <a:rPr lang="ja-JP" altLang="en-US" sz="28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分～</a:t>
            </a:r>
            <a:r>
              <a:rPr lang="en-US" altLang="ja-JP" sz="2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lang="ja-JP" altLang="en-US" sz="28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時</a:t>
            </a:r>
            <a:r>
              <a:rPr lang="en-US" altLang="ja-JP" sz="2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lang="en-US" altLang="ja-JP" sz="28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</a:t>
            </a:r>
            <a:r>
              <a:rPr lang="ja-JP" altLang="en-US" sz="28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分</a:t>
            </a:r>
            <a:endParaRPr lang="en-US" altLang="ja-JP" sz="28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 useBgFill="1">
        <p:nvSpPr>
          <p:cNvPr id="2" name="正方形/長方形 1"/>
          <p:cNvSpPr/>
          <p:nvPr/>
        </p:nvSpPr>
        <p:spPr>
          <a:xfrm rot="495306">
            <a:off x="8565768" y="6974367"/>
            <a:ext cx="779725" cy="498807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248" tIns="51124" rIns="102248" bIns="51124" rtlCol="0" anchor="ctr"/>
          <a:lstStyle/>
          <a:p>
            <a:pPr algn="ctr"/>
            <a:endParaRPr kumimoji="1" lang="ja-JP" altLang="en-US"/>
          </a:p>
        </p:txBody>
      </p:sp>
      <p:sp useBgFill="1">
        <p:nvSpPr>
          <p:cNvPr id="13" name="正方形/長方形 12"/>
          <p:cNvSpPr/>
          <p:nvPr/>
        </p:nvSpPr>
        <p:spPr>
          <a:xfrm rot="495306">
            <a:off x="8565767" y="6974367"/>
            <a:ext cx="779725" cy="498807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248" tIns="51124" rIns="102248" bIns="51124" rtlCol="0" anchor="ctr"/>
          <a:lstStyle/>
          <a:p>
            <a:pPr algn="ctr"/>
            <a:endParaRPr kumimoji="1" lang="ja-JP" altLang="en-US"/>
          </a:p>
        </p:txBody>
      </p:sp>
      <p:pic>
        <p:nvPicPr>
          <p:cNvPr id="16" name="図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5699" y="693797"/>
            <a:ext cx="930701" cy="937371"/>
          </a:xfrm>
          <a:prstGeom prst="rect">
            <a:avLst/>
          </a:prstGeom>
        </p:spPr>
      </p:pic>
      <p:pic>
        <p:nvPicPr>
          <p:cNvPr id="20" name="Picture 2" descr="C:\Users\tsujido\Pictures\tigpig_f640_banbi_10610[1].jpg"/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75" r="43751" b="85796"/>
          <a:stretch/>
        </p:blipFill>
        <p:spPr bwMode="auto">
          <a:xfrm>
            <a:off x="3984904" y="-18608"/>
            <a:ext cx="3381886" cy="8286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 descr="C:\Users\tsujido\Pictures\tigpig_f640_banbi_10610[1].jpg"/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r="43751" b="34098"/>
          <a:stretch/>
        </p:blipFill>
        <p:spPr bwMode="auto">
          <a:xfrm rot="5400000">
            <a:off x="6372769" y="290802"/>
            <a:ext cx="4173974" cy="3525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tsujido\Pictures\tigpig_f640_banbi_10610[1].jpg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732" t="18758"/>
          <a:stretch/>
        </p:blipFill>
        <p:spPr bwMode="auto">
          <a:xfrm>
            <a:off x="6656459" y="1475290"/>
            <a:ext cx="3560047" cy="4606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 useBgFill="1">
        <p:nvSpPr>
          <p:cNvPr id="15" name="正方形/長方形 14"/>
          <p:cNvSpPr/>
          <p:nvPr/>
        </p:nvSpPr>
        <p:spPr>
          <a:xfrm rot="469912">
            <a:off x="8898522" y="5632018"/>
            <a:ext cx="1060497" cy="498807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248" tIns="51124" rIns="102248" bIns="51124" rtlCol="0" anchor="ctr"/>
          <a:lstStyle/>
          <a:p>
            <a:pPr algn="ctr"/>
            <a:endParaRPr kumimoji="1" lang="ja-JP" altLang="en-US"/>
          </a:p>
        </p:txBody>
      </p:sp>
      <p:pic>
        <p:nvPicPr>
          <p:cNvPr id="18" name="図 17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1285" y="6175855"/>
            <a:ext cx="3946414" cy="1302217"/>
          </a:xfrm>
          <a:prstGeom prst="rect">
            <a:avLst/>
          </a:prstGeom>
        </p:spPr>
      </p:pic>
      <p:sp useBgFill="1">
        <p:nvSpPr>
          <p:cNvPr id="22" name="正方形/長方形 21"/>
          <p:cNvSpPr/>
          <p:nvPr/>
        </p:nvSpPr>
        <p:spPr>
          <a:xfrm rot="469912">
            <a:off x="6196336" y="5512725"/>
            <a:ext cx="1060497" cy="498807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248" tIns="51124" rIns="102248" bIns="51124"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/>
          <p:cNvSpPr/>
          <p:nvPr/>
        </p:nvSpPr>
        <p:spPr>
          <a:xfrm>
            <a:off x="735815" y="3712105"/>
            <a:ext cx="6322482" cy="2565459"/>
          </a:xfrm>
          <a:prstGeom prst="rect">
            <a:avLst/>
          </a:prstGeom>
        </p:spPr>
        <p:txBody>
          <a:bodyPr wrap="square" lIns="102248" tIns="51124" rIns="102248" bIns="51124">
            <a:spAutoFit/>
          </a:bodyPr>
          <a:lstStyle/>
          <a:p>
            <a:pPr indent="461537"/>
            <a:r>
              <a:rPr lang="ja-JP" altLang="ja-JP" kern="100" dirty="0" smtClean="0">
                <a:effectLst/>
                <a:latin typeface="Century"/>
                <a:ea typeface="HGPｺﾞｼｯｸE"/>
                <a:cs typeface="Times New Roman"/>
              </a:rPr>
              <a:t>内容　</a:t>
            </a:r>
            <a:r>
              <a:rPr lang="ja-JP" altLang="en-US" kern="100" dirty="0" smtClean="0">
                <a:latin typeface="Century"/>
                <a:ea typeface="HGPｺﾞｼｯｸE"/>
                <a:cs typeface="Times New Roman"/>
              </a:rPr>
              <a:t>ピアノや歌を交えながら、絵本、</a:t>
            </a:r>
            <a:endParaRPr lang="en-US" altLang="ja-JP" kern="100" dirty="0" smtClean="0">
              <a:latin typeface="Century"/>
              <a:ea typeface="HGPｺﾞｼｯｸE"/>
              <a:cs typeface="Times New Roman"/>
            </a:endParaRPr>
          </a:p>
          <a:p>
            <a:pPr indent="461537" algn="just"/>
            <a:r>
              <a:rPr lang="ja-JP" altLang="en-US" kern="100" dirty="0" smtClean="0">
                <a:latin typeface="Century"/>
                <a:ea typeface="HGPｺﾞｼｯｸE"/>
                <a:cs typeface="Times New Roman"/>
              </a:rPr>
              <a:t>　　　  工作あそびなどを楽しみます</a:t>
            </a:r>
            <a:endParaRPr lang="ja-JP" altLang="ja-JP" sz="1300" kern="100" dirty="0">
              <a:latin typeface="Century"/>
              <a:ea typeface="ＭＳ 明朝"/>
              <a:cs typeface="Times New Roman"/>
            </a:endParaRPr>
          </a:p>
          <a:p>
            <a:pPr algn="just"/>
            <a:r>
              <a:rPr lang="ja-JP" altLang="ja-JP" kern="100" dirty="0" smtClean="0">
                <a:effectLst/>
                <a:latin typeface="Century"/>
                <a:ea typeface="HGPｺﾞｼｯｸE"/>
                <a:cs typeface="Times New Roman"/>
              </a:rPr>
              <a:t>　　</a:t>
            </a:r>
            <a:r>
              <a:rPr lang="ja-JP" altLang="en-US" kern="100" dirty="0">
                <a:latin typeface="Century"/>
                <a:ea typeface="HGPｺﾞｼｯｸE"/>
                <a:cs typeface="Times New Roman"/>
              </a:rPr>
              <a:t> </a:t>
            </a:r>
            <a:r>
              <a:rPr lang="en-US" altLang="ja-JP" kern="100" dirty="0" smtClean="0">
                <a:effectLst/>
                <a:latin typeface="Century"/>
                <a:ea typeface="HGPｺﾞｼｯｸE"/>
                <a:cs typeface="Times New Roman"/>
              </a:rPr>
              <a:t> </a:t>
            </a:r>
            <a:r>
              <a:rPr lang="ja-JP" altLang="ja-JP" kern="100" dirty="0" smtClean="0">
                <a:effectLst/>
                <a:latin typeface="Century"/>
                <a:ea typeface="HGPｺﾞｼｯｸE"/>
                <a:cs typeface="Times New Roman"/>
              </a:rPr>
              <a:t>対象　</a:t>
            </a:r>
            <a:r>
              <a:rPr lang="ja-JP" altLang="en-US" kern="100" dirty="0">
                <a:latin typeface="Century"/>
                <a:ea typeface="HGPｺﾞｼｯｸE"/>
                <a:cs typeface="Times New Roman"/>
              </a:rPr>
              <a:t>６</a:t>
            </a:r>
            <a:r>
              <a:rPr lang="ja-JP" altLang="en-US" kern="100" dirty="0" smtClean="0">
                <a:effectLst/>
                <a:latin typeface="Century"/>
                <a:ea typeface="HGPｺﾞｼｯｸE"/>
                <a:cs typeface="Times New Roman"/>
              </a:rPr>
              <a:t>歳までのお子様と</a:t>
            </a:r>
            <a:r>
              <a:rPr lang="ja-JP" altLang="ja-JP" kern="100" dirty="0" smtClean="0">
                <a:effectLst/>
                <a:latin typeface="Century"/>
                <a:ea typeface="HGPｺﾞｼｯｸE"/>
                <a:cs typeface="Times New Roman"/>
              </a:rPr>
              <a:t>その家族</a:t>
            </a:r>
            <a:r>
              <a:rPr lang="ja-JP" altLang="en-US" kern="100" dirty="0" smtClean="0">
                <a:effectLst/>
                <a:latin typeface="Century"/>
                <a:ea typeface="HGPｺﾞｼｯｸE"/>
                <a:cs typeface="Times New Roman"/>
              </a:rPr>
              <a:t>　</a:t>
            </a:r>
            <a:r>
              <a:rPr lang="en-US" altLang="ja-JP" kern="100" dirty="0" smtClean="0">
                <a:effectLst/>
                <a:latin typeface="Century"/>
                <a:ea typeface="HGPｺﾞｼｯｸE"/>
                <a:cs typeface="Times New Roman"/>
              </a:rPr>
              <a:t>*</a:t>
            </a:r>
            <a:r>
              <a:rPr lang="ja-JP" altLang="en-US" kern="100" dirty="0" smtClean="0">
                <a:effectLst/>
                <a:latin typeface="Century"/>
                <a:ea typeface="HGPｺﾞｼｯｸE"/>
                <a:cs typeface="Times New Roman"/>
              </a:rPr>
              <a:t>各回</a:t>
            </a:r>
            <a:r>
              <a:rPr lang="en-US" altLang="ja-JP" kern="100" dirty="0" smtClean="0">
                <a:effectLst/>
                <a:latin typeface="Century"/>
                <a:ea typeface="HGPｺﾞｼｯｸE"/>
                <a:cs typeface="Times New Roman"/>
              </a:rPr>
              <a:t>10</a:t>
            </a:r>
            <a:r>
              <a:rPr lang="ja-JP" altLang="en-US" kern="100" dirty="0" smtClean="0">
                <a:effectLst/>
                <a:latin typeface="Century"/>
                <a:ea typeface="HGPｺﾞｼｯｸE"/>
                <a:cs typeface="Times New Roman"/>
              </a:rPr>
              <a:t>人</a:t>
            </a:r>
            <a:r>
              <a:rPr lang="ja-JP" altLang="ja-JP" kern="100" dirty="0" smtClean="0">
                <a:effectLst/>
                <a:latin typeface="Century"/>
                <a:ea typeface="HGPｺﾞｼｯｸE"/>
                <a:cs typeface="Times New Roman"/>
              </a:rPr>
              <a:t>　</a:t>
            </a:r>
            <a:endParaRPr lang="ja-JP" altLang="ja-JP" sz="1300" kern="100" dirty="0">
              <a:latin typeface="Century"/>
              <a:ea typeface="ＭＳ 明朝"/>
              <a:cs typeface="Times New Roman"/>
            </a:endParaRPr>
          </a:p>
          <a:p>
            <a:pPr algn="just"/>
            <a:r>
              <a:rPr lang="ja-JP" altLang="ja-JP" kern="100" dirty="0" smtClean="0">
                <a:effectLst/>
                <a:latin typeface="Century"/>
                <a:ea typeface="HGPｺﾞｼｯｸE"/>
                <a:cs typeface="Times New Roman"/>
              </a:rPr>
              <a:t>　　</a:t>
            </a:r>
            <a:r>
              <a:rPr lang="en-US" altLang="ja-JP" kern="100" dirty="0" smtClean="0">
                <a:effectLst/>
                <a:latin typeface="Century"/>
                <a:ea typeface="HGPｺﾞｼｯｸE"/>
                <a:cs typeface="Times New Roman"/>
              </a:rPr>
              <a:t>  </a:t>
            </a:r>
            <a:r>
              <a:rPr lang="ja-JP" altLang="ja-JP" kern="100" dirty="0" smtClean="0">
                <a:effectLst/>
                <a:latin typeface="Century"/>
                <a:ea typeface="HGPｺﾞｼｯｸE"/>
                <a:cs typeface="Times New Roman"/>
              </a:rPr>
              <a:t>場所　辻堂青少年会館　２階　談話室</a:t>
            </a:r>
            <a:endParaRPr lang="ja-JP" altLang="ja-JP" sz="1300" kern="100" dirty="0">
              <a:latin typeface="Century"/>
              <a:ea typeface="ＭＳ 明朝"/>
              <a:cs typeface="Times New Roman"/>
            </a:endParaRPr>
          </a:p>
          <a:p>
            <a:pPr algn="just"/>
            <a:r>
              <a:rPr lang="ja-JP" altLang="ja-JP" kern="100" dirty="0" smtClean="0">
                <a:effectLst/>
                <a:latin typeface="Century"/>
                <a:ea typeface="HGPｺﾞｼｯｸE"/>
                <a:cs typeface="Times New Roman"/>
              </a:rPr>
              <a:t>　</a:t>
            </a:r>
            <a:r>
              <a:rPr lang="en-US" altLang="ja-JP" kern="100" dirty="0" smtClean="0">
                <a:effectLst/>
                <a:latin typeface="Century"/>
                <a:ea typeface="HGPｺﾞｼｯｸE"/>
                <a:cs typeface="Times New Roman"/>
              </a:rPr>
              <a:t> </a:t>
            </a:r>
            <a:r>
              <a:rPr lang="ja-JP" altLang="ja-JP" kern="100" dirty="0" smtClean="0">
                <a:effectLst/>
                <a:latin typeface="Century"/>
                <a:ea typeface="HGPｺﾞｼｯｸE"/>
                <a:cs typeface="Times New Roman"/>
              </a:rPr>
              <a:t>　</a:t>
            </a:r>
            <a:r>
              <a:rPr lang="en-US" altLang="ja-JP" kern="100" dirty="0" smtClean="0">
                <a:effectLst/>
                <a:latin typeface="Century"/>
                <a:ea typeface="HGPｺﾞｼｯｸE"/>
                <a:cs typeface="Times New Roman"/>
              </a:rPr>
              <a:t> </a:t>
            </a:r>
            <a:r>
              <a:rPr lang="ja-JP" altLang="ja-JP" kern="100" dirty="0" smtClean="0">
                <a:effectLst/>
                <a:latin typeface="Century"/>
                <a:ea typeface="HGPｺﾞｼｯｸE"/>
                <a:cs typeface="Times New Roman"/>
              </a:rPr>
              <a:t>費用　無料</a:t>
            </a:r>
            <a:endParaRPr lang="en-US" altLang="ja-JP" kern="100" dirty="0" smtClean="0">
              <a:effectLst/>
              <a:latin typeface="Century"/>
              <a:ea typeface="HGPｺﾞｼｯｸE"/>
              <a:cs typeface="Times New Roman"/>
            </a:endParaRPr>
          </a:p>
          <a:p>
            <a:pPr algn="just"/>
            <a:r>
              <a:rPr lang="ja-JP" altLang="en-US" kern="100" dirty="0" smtClean="0">
                <a:latin typeface="Century"/>
                <a:ea typeface="HGPｺﾞｼｯｸE"/>
                <a:cs typeface="Times New Roman"/>
              </a:rPr>
              <a:t>  　　受付開始 </a:t>
            </a:r>
            <a:r>
              <a:rPr lang="en-US" altLang="ja-JP" kern="100" dirty="0" smtClean="0">
                <a:latin typeface="Century"/>
                <a:ea typeface="HGPｺﾞｼｯｸE"/>
                <a:cs typeface="Times New Roman"/>
              </a:rPr>
              <a:t>4</a:t>
            </a:r>
            <a:r>
              <a:rPr lang="ja-JP" altLang="en-US" kern="100" dirty="0" smtClean="0">
                <a:latin typeface="Century"/>
                <a:ea typeface="HGPｺﾞｼｯｸE"/>
                <a:cs typeface="Times New Roman"/>
              </a:rPr>
              <a:t>月</a:t>
            </a:r>
            <a:r>
              <a:rPr lang="en-US" altLang="ja-JP" kern="100" dirty="0" smtClean="0">
                <a:latin typeface="Century"/>
                <a:ea typeface="HGPｺﾞｼｯｸE"/>
                <a:cs typeface="Times New Roman"/>
              </a:rPr>
              <a:t>29</a:t>
            </a:r>
            <a:r>
              <a:rPr lang="ja-JP" altLang="en-US" kern="100" dirty="0" smtClean="0">
                <a:latin typeface="Century"/>
                <a:ea typeface="HGPｺﾞｼｯｸE"/>
                <a:cs typeface="Times New Roman"/>
              </a:rPr>
              <a:t>日</a:t>
            </a:r>
            <a:r>
              <a:rPr lang="en-US" altLang="ja-JP" kern="100" dirty="0" smtClean="0">
                <a:latin typeface="Century"/>
                <a:ea typeface="HGPｺﾞｼｯｸE"/>
                <a:cs typeface="Times New Roman"/>
              </a:rPr>
              <a:t>(</a:t>
            </a:r>
            <a:r>
              <a:rPr lang="ja-JP" altLang="en-US" kern="100" dirty="0" smtClean="0">
                <a:latin typeface="Century"/>
                <a:ea typeface="HGPｺﾞｼｯｸE"/>
                <a:cs typeface="Times New Roman"/>
              </a:rPr>
              <a:t>金）～</a:t>
            </a:r>
            <a:r>
              <a:rPr lang="en-US" altLang="ja-JP" kern="100" dirty="0" smtClean="0">
                <a:latin typeface="Century"/>
                <a:ea typeface="HGPｺﾞｼｯｸE"/>
                <a:cs typeface="Times New Roman"/>
              </a:rPr>
              <a:t>5</a:t>
            </a:r>
            <a:r>
              <a:rPr lang="ja-JP" altLang="en-US" kern="100" dirty="0" smtClean="0">
                <a:latin typeface="Century"/>
                <a:ea typeface="HGPｺﾞｼｯｸE"/>
                <a:cs typeface="Times New Roman"/>
              </a:rPr>
              <a:t>月</a:t>
            </a:r>
            <a:r>
              <a:rPr lang="en-US" altLang="ja-JP" kern="100" smtClean="0">
                <a:latin typeface="Century"/>
                <a:ea typeface="HGPｺﾞｼｯｸE"/>
                <a:cs typeface="Times New Roman"/>
              </a:rPr>
              <a:t>6</a:t>
            </a:r>
            <a:r>
              <a:rPr lang="ja-JP" altLang="en-US" kern="100" smtClean="0">
                <a:latin typeface="Century"/>
                <a:ea typeface="HGPｺﾞｼｯｸE"/>
                <a:cs typeface="Times New Roman"/>
              </a:rPr>
              <a:t>日</a:t>
            </a:r>
            <a:r>
              <a:rPr lang="en-US" altLang="ja-JP" kern="100" dirty="0" smtClean="0">
                <a:latin typeface="Century"/>
                <a:ea typeface="HGPｺﾞｼｯｸE"/>
                <a:cs typeface="Times New Roman"/>
              </a:rPr>
              <a:t>(</a:t>
            </a:r>
            <a:r>
              <a:rPr lang="ja-JP" altLang="en-US" kern="100" dirty="0" smtClean="0">
                <a:latin typeface="Century"/>
                <a:ea typeface="HGPｺﾞｼｯｸE"/>
                <a:cs typeface="Times New Roman"/>
              </a:rPr>
              <a:t>金）に</a:t>
            </a:r>
            <a:endParaRPr lang="en-US" altLang="ja-JP" kern="100" dirty="0" smtClean="0">
              <a:latin typeface="Century"/>
              <a:ea typeface="HGPｺﾞｼｯｸE"/>
              <a:cs typeface="Times New Roman"/>
            </a:endParaRPr>
          </a:p>
          <a:p>
            <a:pPr algn="just"/>
            <a:r>
              <a:rPr lang="ja-JP" altLang="en-US" kern="100" dirty="0">
                <a:latin typeface="Century"/>
                <a:ea typeface="HGPｺﾞｼｯｸE"/>
                <a:cs typeface="Times New Roman"/>
              </a:rPr>
              <a:t>　</a:t>
            </a:r>
            <a:r>
              <a:rPr lang="ja-JP" altLang="en-US" kern="100" dirty="0" smtClean="0">
                <a:latin typeface="Century"/>
                <a:ea typeface="HGPｺﾞｼｯｸE"/>
                <a:cs typeface="Times New Roman"/>
              </a:rPr>
              <a:t>　　　　　　　　みらい創造財団ホームページの</a:t>
            </a:r>
            <a:endParaRPr lang="en-US" altLang="ja-JP" kern="100" dirty="0" smtClean="0">
              <a:latin typeface="Century"/>
              <a:ea typeface="HGPｺﾞｼｯｸE"/>
              <a:cs typeface="Times New Roman"/>
            </a:endParaRPr>
          </a:p>
          <a:p>
            <a:pPr algn="just"/>
            <a:r>
              <a:rPr lang="ja-JP" altLang="en-US" kern="100" dirty="0">
                <a:latin typeface="Century"/>
                <a:ea typeface="HGPｺﾞｼｯｸE"/>
                <a:cs typeface="Times New Roman"/>
              </a:rPr>
              <a:t>　</a:t>
            </a:r>
            <a:r>
              <a:rPr lang="ja-JP" altLang="en-US" kern="100" dirty="0" smtClean="0">
                <a:latin typeface="Century"/>
                <a:ea typeface="HGPｺﾞｼｯｸE"/>
                <a:cs typeface="Times New Roman"/>
              </a:rPr>
              <a:t>　　　　　　　　申込システムから申込・先着順</a:t>
            </a:r>
            <a:r>
              <a:rPr lang="en-US" altLang="ja-JP" kern="100" dirty="0" smtClean="0">
                <a:latin typeface="Century"/>
                <a:ea typeface="HGPｺﾞｼｯｸE"/>
                <a:cs typeface="Times New Roman"/>
              </a:rPr>
              <a:t>(</a:t>
            </a:r>
            <a:r>
              <a:rPr lang="ja-JP" altLang="en-US" kern="100" dirty="0" smtClean="0">
                <a:latin typeface="Century"/>
                <a:ea typeface="HGPｺﾞｼｯｸE"/>
                <a:cs typeface="Times New Roman"/>
              </a:rPr>
              <a:t>要登録）</a:t>
            </a:r>
            <a:endParaRPr lang="ja-JP" altLang="ja-JP" kern="100" dirty="0">
              <a:latin typeface="Century"/>
              <a:ea typeface="ＭＳ 明朝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208995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139</Words>
  <Application>Microsoft Office PowerPoint</Application>
  <PresentationFormat>ユーザー設定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HGPｺﾞｼｯｸE</vt:lpstr>
      <vt:lpstr>HG丸ｺﾞｼｯｸM-PRO</vt:lpstr>
      <vt:lpstr>ＭＳ Ｐゴシック</vt:lpstr>
      <vt:lpstr>ＭＳ 明朝</vt:lpstr>
      <vt:lpstr>Arial</vt:lpstr>
      <vt:lpstr>Calibri</vt:lpstr>
      <vt:lpstr>Century</vt:lpstr>
      <vt:lpstr>Times New Roman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tsujido</dc:creator>
  <cp:lastModifiedBy>辻堂青少年会館</cp:lastModifiedBy>
  <cp:revision>43</cp:revision>
  <cp:lastPrinted>2018-03-24T01:50:37Z</cp:lastPrinted>
  <dcterms:created xsi:type="dcterms:W3CDTF">2015-06-09T07:47:18Z</dcterms:created>
  <dcterms:modified xsi:type="dcterms:W3CDTF">2022-04-21T05:19:14Z</dcterms:modified>
</cp:coreProperties>
</file>