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C34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99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81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6"/>
            <a:ext cx="5915025" cy="21669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5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4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7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6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3944-E3A0-4E36-A1E8-C421FAB71E29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1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/>
          <a:srcRect l="26336" t="31892" r="61662" b="52334"/>
          <a:stretch/>
        </p:blipFill>
        <p:spPr>
          <a:xfrm>
            <a:off x="3809611" y="-14108"/>
            <a:ext cx="840511" cy="87222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/>
          <a:srcRect l="38608" t="32238" r="50159" b="52736"/>
          <a:stretch/>
        </p:blipFill>
        <p:spPr>
          <a:xfrm>
            <a:off x="4582492" y="-659"/>
            <a:ext cx="796979" cy="841678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45903" y="5692491"/>
            <a:ext cx="1069659" cy="5622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7" name="楕円 6"/>
          <p:cNvSpPr/>
          <p:nvPr/>
        </p:nvSpPr>
        <p:spPr>
          <a:xfrm>
            <a:off x="297610" y="5022296"/>
            <a:ext cx="1064612" cy="5562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3" name="楕円 2"/>
          <p:cNvSpPr/>
          <p:nvPr/>
        </p:nvSpPr>
        <p:spPr>
          <a:xfrm>
            <a:off x="274851" y="4110862"/>
            <a:ext cx="1110131" cy="5904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 dirty="0"/>
          </a:p>
        </p:txBody>
      </p:sp>
      <p:sp>
        <p:nvSpPr>
          <p:cNvPr id="23" name="楕円 22"/>
          <p:cNvSpPr/>
          <p:nvPr/>
        </p:nvSpPr>
        <p:spPr>
          <a:xfrm>
            <a:off x="51650" y="1118961"/>
            <a:ext cx="6679869" cy="15392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198" y="80874"/>
            <a:ext cx="329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辻堂発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プロジェクト！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5001" t="47334" r="3297" b="38875"/>
          <a:stretch/>
        </p:blipFill>
        <p:spPr>
          <a:xfrm>
            <a:off x="6037376" y="29552"/>
            <a:ext cx="820625" cy="76363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509" y="1514397"/>
            <a:ext cx="667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kern="1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つじせい</a:t>
            </a:r>
            <a:r>
              <a:rPr lang="ja-JP" altLang="ja-JP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もったいない</a:t>
            </a:r>
            <a:r>
              <a:rPr lang="ja-JP" altLang="en-US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ネット</a:t>
            </a:r>
            <a:endParaRPr lang="en-US" altLang="ja-JP" sz="4400" kern="1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～食品ロス</a:t>
            </a:r>
            <a:r>
              <a:rPr lang="en-US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zero</a:t>
            </a:r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</a:t>
            </a:r>
            <a:endParaRPr lang="ja-JP" altLang="en-US" sz="28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691" y="6694970"/>
            <a:ext cx="624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辻</a:t>
            </a:r>
            <a:r>
              <a:rPr kumimoji="1" lang="ja-JP" altLang="en-US" sz="1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堂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青少年会館では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2030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年に主役となる子どもたちが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SDGs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の関心を高め自ら考え行動するプロジェクトをシリーズで開催します。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53059" y="6628440"/>
            <a:ext cx="6366867" cy="669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24919" t="16474" r="1276" b="21161"/>
          <a:stretch/>
        </p:blipFill>
        <p:spPr>
          <a:xfrm>
            <a:off x="297610" y="7297705"/>
            <a:ext cx="2796805" cy="18659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69701" t="43648" r="15625" b="38145"/>
          <a:stretch/>
        </p:blipFill>
        <p:spPr>
          <a:xfrm>
            <a:off x="5348708" y="35421"/>
            <a:ext cx="743077" cy="73757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302931" y="4109439"/>
            <a:ext cx="6612224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 象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応援が必要な子育て家庭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電話予約の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方優先</a:t>
            </a:r>
            <a:endParaRPr kumimoji="1" lang="en-US" altLang="ja-JP" sz="2000" b="1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5/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1(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</a:t>
            </a:r>
            <a:r>
              <a:rPr kumimoji="1" lang="en-US" altLang="ja-JP" b="1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時～前日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00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迄予約受付）</a:t>
            </a:r>
            <a:endParaRPr kumimoji="1" lang="en-US" altLang="ja-JP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持ち物 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マイバッグ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kumimoji="1" lang="en-US" altLang="ja-JP" sz="2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    </a:t>
            </a:r>
            <a:r>
              <a:rPr kumimoji="1" lang="ja-JP" altLang="en-US" sz="2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辻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堂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青少年会館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371136" y="3231447"/>
            <a:ext cx="732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 </a:t>
            </a:r>
            <a:r>
              <a:rPr lang="en-US" altLang="ja-JP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（土）　</a:t>
            </a:r>
            <a:r>
              <a:rPr lang="en-US" altLang="ja-JP" sz="36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</a:t>
            </a:r>
            <a:endParaRPr kumimoji="1" lang="ja-JP" altLang="en-US" sz="3600" b="1" dirty="0">
              <a:ln w="1016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8839" y="3778439"/>
            <a:ext cx="228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なくなり次第終了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22" y="5203278"/>
            <a:ext cx="1980717" cy="109603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22947" y="2668954"/>
            <a:ext cx="5390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食料品を無料で配布します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22319" y="1191514"/>
            <a:ext cx="28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毎月第</a:t>
            </a:r>
            <a:r>
              <a:rPr kumimoji="1" lang="en-US" altLang="ja-JP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1</a:t>
            </a:r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土曜日開催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717" y="7521868"/>
            <a:ext cx="2949980" cy="2018753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33" t="46708" r="12907" b="42596"/>
          <a:stretch/>
        </p:blipFill>
        <p:spPr>
          <a:xfrm>
            <a:off x="95389" y="9108461"/>
            <a:ext cx="2770175" cy="416859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-21884" y="9489399"/>
            <a:ext cx="6762614" cy="400110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 defTabSz="914338"/>
            <a:r>
              <a:rPr kumimoji="1" lang="ja-JP" altLang="en-US" sz="1999" dirty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　</a:t>
            </a:r>
            <a:r>
              <a:rPr kumimoji="1" lang="ja-JP" altLang="en-US" sz="1999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辻堂青少年会館　   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藤沢辻堂２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８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３１ ☎ ０４６６（３６）３００２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504" y="29552"/>
            <a:ext cx="6798366" cy="9859957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5038" y="819294"/>
            <a:ext cx="59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心身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健康と持続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可能な食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を支える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食育の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推進に挑戦</a:t>
            </a:r>
            <a:r>
              <a:rPr kumimoji="1" lang="en-US" altLang="ja-JP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!!</a:t>
            </a:r>
            <a:endParaRPr kumimoji="1" lang="ja-JP" altLang="en-US" dirty="0">
              <a:solidFill>
                <a:schemeClr val="tx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4691" y="6309898"/>
            <a:ext cx="658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ja-JP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ご利用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等にあたっては、引き続き感染防止対策へのご理解とご協力をお願いいたします</a:t>
            </a:r>
          </a:p>
        </p:txBody>
      </p:sp>
    </p:spTree>
    <p:extLst>
      <p:ext uri="{BB962C8B-B14F-4D97-AF65-F5344CB8AC3E}">
        <p14:creationId xmlns:p14="http://schemas.microsoft.com/office/powerpoint/2010/main" val="12161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188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HGP創英角ｺﾞｼｯｸUB</vt:lpstr>
      <vt:lpstr>HGSｺﾞｼｯｸE</vt:lpstr>
      <vt:lpstr>HG丸ｺﾞｼｯｸM-PRO</vt:lpstr>
      <vt:lpstr>ＭＳ Ｐゴシック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139</cp:revision>
  <cp:lastPrinted>2021-09-25T05:02:34Z</cp:lastPrinted>
  <dcterms:created xsi:type="dcterms:W3CDTF">2021-03-31T00:35:17Z</dcterms:created>
  <dcterms:modified xsi:type="dcterms:W3CDTF">2022-03-27T01:29:18Z</dcterms:modified>
</cp:coreProperties>
</file>