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66FF"/>
    <a:srgbClr val="FF33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4" autoAdjust="0"/>
  </p:normalViewPr>
  <p:slideViewPr>
    <p:cSldViewPr>
      <p:cViewPr varScale="1">
        <p:scale>
          <a:sx n="68" d="100"/>
          <a:sy n="68" d="100"/>
        </p:scale>
        <p:origin x="1632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39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2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49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6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48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5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84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04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548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43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5C4-C800-4B51-9D36-65CC568A9815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94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815C4-C800-4B51-9D36-65CC568A9815}" type="datetimeFigureOut">
              <a:rPr kumimoji="1" lang="ja-JP" altLang="en-US" smtClean="0"/>
              <a:t>2022/5/3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9FBF0-EEBB-40FC-81E5-E58E98F834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8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1598385" y="112662"/>
            <a:ext cx="3888432" cy="619203"/>
          </a:xfrm>
          <a:prstGeom prst="rect">
            <a:avLst/>
          </a:prstGeom>
          <a:ln w="0">
            <a:noFill/>
          </a:ln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8843"/>
              </a:avLst>
            </a:prstTxWarp>
          </a:bodyPr>
          <a:lstStyle/>
          <a:p>
            <a:pPr algn="ctr" rtl="0">
              <a:buNone/>
            </a:pPr>
            <a:r>
              <a:rPr lang="ja-JP" altLang="en-US" sz="2800" kern="10" spc="0" dirty="0" smtClean="0">
                <a:ln w="38100">
                  <a:noFill/>
                  <a:round/>
                  <a:headEnd/>
                  <a:tailEnd/>
                </a:ln>
                <a:solidFill>
                  <a:schemeClr val="accent1">
                    <a:lumMod val="50000"/>
                  </a:schemeClr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子育てママのパソコン講座</a:t>
            </a:r>
            <a:endParaRPr lang="ja-JP" altLang="en-US" sz="2800" kern="10" spc="0" dirty="0">
              <a:ln w="38100">
                <a:noFill/>
                <a:round/>
                <a:headEnd/>
                <a:tailEnd/>
              </a:ln>
              <a:solidFill>
                <a:schemeClr val="accent1">
                  <a:lumMod val="50000"/>
                </a:schemeClr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51158" y="1098352"/>
            <a:ext cx="600684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日　時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	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(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原則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)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毎週木曜日　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9:30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～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12:00</a:t>
            </a:r>
            <a:endParaRPr kumimoji="1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場　所	辻堂青少年会館　２Ｆ　パソコン室</a:t>
            </a: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		</a:t>
            </a: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219998" y="2596093"/>
            <a:ext cx="42219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＊</a:t>
            </a:r>
            <a:r>
              <a:rPr lang="en-US" altLang="ja-JP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6</a:t>
            </a:r>
            <a:r>
              <a:rPr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月</a:t>
            </a:r>
            <a:r>
              <a:rPr lang="ja-JP" altLang="ja-JP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</a:t>
            </a:r>
            <a:r>
              <a:rPr lang="ja-JP" altLang="ja-JP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スケジュール</a:t>
            </a:r>
            <a:r>
              <a:rPr lang="ja-JP" altLang="ja-JP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＊</a:t>
            </a:r>
            <a:endParaRPr lang="en-US" altLang="ja-JP" sz="20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20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エクセル演習</a:t>
            </a:r>
            <a:endParaRPr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834397" y="1661494"/>
            <a:ext cx="42484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対　象	成人女性　</a:t>
            </a:r>
            <a:r>
              <a:rPr lang="en-US" altLang="ja-JP" sz="2000" dirty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5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人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（</a:t>
            </a:r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抽選</a:t>
            </a: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）</a:t>
            </a:r>
            <a:endParaRPr kumimoji="1" lang="ja-JP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費　用	</a:t>
            </a:r>
            <a:r>
              <a:rPr lang="en-US" altLang="ja-JP" sz="2000" dirty="0" smtClean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2000</a:t>
            </a:r>
            <a:r>
              <a:rPr lang="ja-JP" altLang="en-US" sz="2000" dirty="0" smtClean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円　</a:t>
            </a:r>
            <a:r>
              <a:rPr lang="en-US" altLang="ja-JP" sz="2000" dirty="0" smtClean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(4</a:t>
            </a:r>
            <a:r>
              <a:rPr lang="ja-JP" altLang="en-US" sz="2000" dirty="0" smtClean="0"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回シリーズ）</a:t>
            </a:r>
            <a:endParaRPr kumimoji="1" lang="ja-JP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Times New Roman" pitchFamily="18" charset="0"/>
              </a:rPr>
              <a:t>講　師	ＩＴサロン藤沢</a:t>
            </a: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WordArt 7"/>
          <p:cNvSpPr>
            <a:spLocks noChangeArrowheads="1" noChangeShapeType="1" noTextEdit="1"/>
          </p:cNvSpPr>
          <p:nvPr/>
        </p:nvSpPr>
        <p:spPr bwMode="auto">
          <a:xfrm>
            <a:off x="128741" y="97257"/>
            <a:ext cx="1386349" cy="3277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985"/>
              </a:avLst>
            </a:prstTxWarp>
          </a:bodyPr>
          <a:lstStyle/>
          <a:p>
            <a:pPr algn="ctr" rtl="0">
              <a:buNone/>
            </a:pPr>
            <a:r>
              <a:rPr lang="ja-JP" altLang="en-US" sz="3600" i="1" kern="10" spc="0" dirty="0" smtClean="0">
                <a:ln w="25400">
                  <a:noFill/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子育て支援</a:t>
            </a:r>
            <a:endParaRPr lang="ja-JP" altLang="en-US" sz="3600" i="1" kern="10" spc="0" dirty="0">
              <a:ln w="25400">
                <a:noFill/>
                <a:round/>
                <a:headEnd/>
                <a:tailEnd/>
              </a:ln>
              <a:solidFill>
                <a:schemeClr val="accent1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168523" y="11233"/>
            <a:ext cx="217015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4000" b="1" dirty="0">
                <a:ln w="31550" cmpd="sng">
                  <a:solidFill>
                    <a:srgbClr val="FF3399"/>
                  </a:solidFill>
                  <a:prstDash val="solid"/>
                </a:ln>
                <a:solidFill>
                  <a:srgbClr val="FFCC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4000" b="1" dirty="0" smtClean="0">
                <a:ln w="31550" cmpd="sng">
                  <a:solidFill>
                    <a:srgbClr val="FF3399"/>
                  </a:solidFill>
                  <a:prstDash val="solid"/>
                </a:ln>
                <a:solidFill>
                  <a:srgbClr val="FFCC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endParaRPr lang="ja-JP" altLang="en-US" sz="4000" b="1" cap="none" spc="0" dirty="0">
              <a:ln w="31550" cmpd="sng">
                <a:solidFill>
                  <a:srgbClr val="FF3399"/>
                </a:solidFill>
                <a:prstDash val="solid"/>
              </a:ln>
              <a:solidFill>
                <a:srgbClr val="FFCC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17640" y="6490900"/>
            <a:ext cx="67271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＊</a:t>
            </a:r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はじめてご参加の方は住所、氏名を確認できるものを</a:t>
            </a:r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お持ち</a:t>
            </a:r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ください。</a:t>
            </a:r>
            <a:endParaRPr lang="en-US" altLang="ja-JP" sz="16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（利用者カードをお作りします）</a:t>
            </a:r>
            <a:endParaRPr lang="en-US" altLang="ja-JP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＊当日キャンセルの返金はで</a:t>
            </a:r>
            <a:r>
              <a:rPr lang="ja-JP" altLang="en-US" sz="16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きません</a:t>
            </a:r>
            <a:r>
              <a:rPr lang="ja-JP" altLang="en-US" sz="1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ja-JP" altLang="en-US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659704"/>
              </p:ext>
            </p:extLst>
          </p:nvPr>
        </p:nvGraphicFramePr>
        <p:xfrm>
          <a:off x="623088" y="3303951"/>
          <a:ext cx="5839026" cy="3139806"/>
        </p:xfrm>
        <a:graphic>
          <a:graphicData uri="http://schemas.openxmlformats.org/drawingml/2006/table">
            <a:tbl>
              <a:tblPr firstRow="1" firstCol="1" bandRow="1"/>
              <a:tblGrid>
                <a:gridCol w="103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5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7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97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Century"/>
                          <a:ea typeface="HGP創英角ﾎﾟｯﾌﾟ体"/>
                          <a:cs typeface="Times New Roman"/>
                        </a:rPr>
                        <a:t>開催日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Century"/>
                          <a:ea typeface="HGP創英角ﾎﾟｯﾌﾟ体"/>
                          <a:cs typeface="Times New Roman"/>
                        </a:rPr>
                        <a:t>内　　容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持ち物</a:t>
                      </a:r>
                      <a:endParaRPr lang="ja-JP" sz="1600" kern="100" dirty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入金締切日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7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6/9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 </a:t>
                      </a:r>
                      <a:r>
                        <a:rPr 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(</a:t>
                      </a: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木</a:t>
                      </a:r>
                      <a:r>
                        <a:rPr 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)</a:t>
                      </a:r>
                      <a:endParaRPr lang="ja-JP" sz="2000" kern="100" dirty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基本機能と計算</a:t>
                      </a:r>
                      <a:endParaRPr lang="en-US" altLang="ja-JP" sz="2000" kern="100" dirty="0" smtClean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2000" kern="100" dirty="0" smtClean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筆記</a:t>
                      </a:r>
                      <a:endParaRPr lang="en-US" altLang="ja-JP" sz="2000" kern="100" dirty="0" smtClean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用具</a:t>
                      </a:r>
                      <a:endParaRPr lang="en-US" altLang="ja-JP" sz="2000" kern="100" dirty="0" smtClean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のみ</a:t>
                      </a:r>
                      <a:endParaRPr lang="ja-JP" sz="2000" kern="100" dirty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当日まで</a:t>
                      </a:r>
                      <a:endParaRPr kumimoji="1" lang="ja-JP" altLang="en-US" sz="20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6/16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(</a:t>
                      </a:r>
                      <a:r>
                        <a:rPr lang="ja-JP" altLang="en-US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木</a:t>
                      </a:r>
                      <a:r>
                        <a:rPr lang="en-US" altLang="ja-JP" sz="2000" kern="100" dirty="0" smtClean="0"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Times New Roman"/>
                        </a:rPr>
                        <a:t>)</a:t>
                      </a:r>
                      <a:endParaRPr lang="ja-JP" sz="2000" kern="100" dirty="0"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数式とデータ</a:t>
                      </a:r>
                      <a:endParaRPr lang="en-US" altLang="ja-JP" sz="2000" kern="100" dirty="0" smtClean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68580" marR="68580" marT="66040" marB="660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6/23</a:t>
                      </a:r>
                      <a:r>
                        <a:rPr kumimoji="1" lang="ja-JP" altLang="en-US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　</a:t>
                      </a:r>
                      <a:r>
                        <a:rPr kumimoji="1" lang="en-US" altLang="ja-JP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(</a:t>
                      </a:r>
                      <a:r>
                        <a:rPr kumimoji="1" lang="ja-JP" altLang="en-US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木</a:t>
                      </a:r>
                      <a:r>
                        <a:rPr kumimoji="1" lang="en-US" altLang="ja-JP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)</a:t>
                      </a:r>
                      <a:endParaRPr kumimoji="1" lang="ja-JP" altLang="en-US" sz="20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kern="100" dirty="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テーブルとグラフ</a:t>
                      </a:r>
                      <a:endParaRPr lang="en-US" altLang="ja-JP" sz="2000" kern="100" dirty="0" smtClean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marL="51435" marR="51435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68580" marR="68580" marT="66040" marB="660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2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6/30</a:t>
                      </a:r>
                      <a:r>
                        <a:rPr kumimoji="1" lang="ja-JP" altLang="en-US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　</a:t>
                      </a:r>
                      <a:r>
                        <a:rPr kumimoji="1" lang="en-US" altLang="ja-JP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(</a:t>
                      </a:r>
                      <a:r>
                        <a:rPr kumimoji="1" lang="ja-JP" altLang="en-US" sz="2000" dirty="0" smtClean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木）</a:t>
                      </a:r>
                      <a:endParaRPr kumimoji="1" lang="ja-JP" altLang="en-US" sz="20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kern="100" smtClean="0">
                          <a:effectLst/>
                          <a:latin typeface="HG創英角ﾎﾟｯﾌﾟ体" panose="040B0A09000000000000" pitchFamily="49" charset="-128"/>
                          <a:ea typeface="HG創英角ﾎﾟｯﾌﾟ体" panose="040B0A09000000000000" pitchFamily="49" charset="-128"/>
                          <a:cs typeface="Times New Roman"/>
                        </a:rPr>
                        <a:t>表示と印刷</a:t>
                      </a:r>
                      <a:endParaRPr lang="en-US" altLang="ja-JP" sz="2000" kern="100" dirty="0" smtClean="0">
                        <a:effectLst/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  <a:cs typeface="Times New Roman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 smtClean="0">
                        <a:latin typeface="HG創英角ﾎﾟｯﾌﾟ体" panose="040B0A09000000000000" pitchFamily="49" charset="-128"/>
                        <a:ea typeface="HG創英角ﾎﾟｯﾌﾟ体" panose="040B0A09000000000000" pitchFamily="49" charset="-128"/>
                      </a:endParaRPr>
                    </a:p>
                  </a:txBody>
                  <a:tcPr marL="68580" marR="68580" marT="66040" marB="660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7" name="図 16" descr="\\192.168.10.200\財団全体共通\財団ロゴマークデータ\みらいを応援します\青切り抜き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9" y="465047"/>
            <a:ext cx="1534115" cy="349718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正方形/長方形 15"/>
          <p:cNvSpPr/>
          <p:nvPr/>
        </p:nvSpPr>
        <p:spPr>
          <a:xfrm>
            <a:off x="1392365" y="699727"/>
            <a:ext cx="41777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</a:t>
            </a:r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初心者のためのパソコン講座です</a:t>
            </a:r>
            <a:r>
              <a:rPr lang="ja-JP" altLang="ja-JP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</a:t>
            </a:r>
            <a:endParaRPr lang="ja-JP" altLang="en-US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8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3336" y="8092772"/>
            <a:ext cx="4862188" cy="120557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754" y="8373483"/>
            <a:ext cx="892730" cy="884967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8586" y="8006996"/>
            <a:ext cx="2036240" cy="402371"/>
          </a:xfrm>
          <a:prstGeom prst="rect">
            <a:avLst/>
          </a:prstGeom>
        </p:spPr>
      </p:pic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1057231" y="7021771"/>
            <a:ext cx="497074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/>
            <a:endParaRPr kumimoji="1" lang="en-US" altLang="ja-JP" sz="1600" b="1" dirty="0" smtClean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 defTabSz="914400"/>
            <a:r>
              <a:rPr lang="ja-JP" altLang="en-US" sz="1600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●申込方法●</a:t>
            </a:r>
            <a:endParaRPr lang="en-US" altLang="ja-JP" sz="1600" dirty="0" smtClean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lvl="0" defTabSz="914400"/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5/11</a:t>
            </a:r>
            <a:r>
              <a: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600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水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～</a:t>
            </a:r>
            <a:r>
              <a:rPr lang="ja-JP" altLang="en-US" sz="1600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600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5/16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600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に藤沢市みらい創造財団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lvl="0" defTabSz="914400"/>
            <a:r>
              <a: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ホームページの申込システムから申込・抽選　（要登録）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1633" y="7833320"/>
            <a:ext cx="4145639" cy="3109229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320" y="9345488"/>
            <a:ext cx="2359356" cy="445047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4571184" y="9298345"/>
            <a:ext cx="2273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藤沢市辻堂</a:t>
            </a:r>
            <a:r>
              <a:rPr kumimoji="1" lang="en-US" altLang="ja-JP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2-8-31</a:t>
            </a:r>
          </a:p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℡</a:t>
            </a:r>
            <a:r>
              <a:rPr kumimoji="1"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0466-36-3002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8"/>
          <a:srcRect l="59450" t="37449" r="26966" b="50000"/>
          <a:stretch/>
        </p:blipFill>
        <p:spPr>
          <a:xfrm>
            <a:off x="4847439" y="1984025"/>
            <a:ext cx="165618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5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200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BIZ UDPゴシック</vt:lpstr>
      <vt:lpstr>HGPｺﾞｼｯｸM</vt:lpstr>
      <vt:lpstr>HGP創英角ﾎﾟｯﾌﾟ体</vt:lpstr>
      <vt:lpstr>HG丸ｺﾞｼｯｸM-PRO</vt:lpstr>
      <vt:lpstr>HG創英角ﾎﾟｯﾌﾟ体</vt:lpstr>
      <vt:lpstr>ＭＳ Ｐゴシック</vt:lpstr>
      <vt:lpstr>ＭＳ 明朝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tsujido</dc:creator>
  <cp:lastModifiedBy>辻堂青少年会館</cp:lastModifiedBy>
  <cp:revision>117</cp:revision>
  <cp:lastPrinted>2019-04-28T01:31:09Z</cp:lastPrinted>
  <dcterms:created xsi:type="dcterms:W3CDTF">2015-09-23T06:47:14Z</dcterms:created>
  <dcterms:modified xsi:type="dcterms:W3CDTF">2022-05-03T03:05:31Z</dcterms:modified>
</cp:coreProperties>
</file>