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369550" cy="7524750"/>
  <p:notesSz cx="6735763" cy="9866313"/>
  <p:defaultTextStyle>
    <a:defPPr>
      <a:defRPr lang="ja-JP"/>
    </a:defPPr>
    <a:lvl1pPr marL="0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1241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2482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33723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44964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56205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67446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78687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89928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0">
          <p15:clr>
            <a:srgbClr val="A4A3A4"/>
          </p15:clr>
        </p15:guide>
        <p15:guide id="2" pos="32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4" autoAdjust="0"/>
  </p:normalViewPr>
  <p:slideViewPr>
    <p:cSldViewPr>
      <p:cViewPr varScale="1">
        <p:scale>
          <a:sx n="90" d="100"/>
          <a:sy n="90" d="100"/>
        </p:scale>
        <p:origin x="168" y="78"/>
      </p:cViewPr>
      <p:guideLst>
        <p:guide orient="horz" pos="2370"/>
        <p:guide pos="32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7716" y="2337550"/>
            <a:ext cx="8814118" cy="161294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55433" y="4264025"/>
            <a:ext cx="7258685" cy="1922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66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17924" y="301340"/>
            <a:ext cx="2333149" cy="64204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8478" y="301340"/>
            <a:ext cx="6826620" cy="64204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1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9123" y="4835349"/>
            <a:ext cx="8814118" cy="149449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9123" y="3189310"/>
            <a:ext cx="8814118" cy="164603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4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8477" y="1755776"/>
            <a:ext cx="4579885" cy="496598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71188" y="1755776"/>
            <a:ext cx="4579885" cy="496598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2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8478" y="1684360"/>
            <a:ext cx="4581685" cy="7019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8478" y="2386321"/>
            <a:ext cx="4581685" cy="43354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67588" y="1684360"/>
            <a:ext cx="4583485" cy="7019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67588" y="2386321"/>
            <a:ext cx="4583485" cy="43354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1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5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478" y="299597"/>
            <a:ext cx="3411511" cy="127502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54206" y="299597"/>
            <a:ext cx="5796866" cy="64221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8478" y="1574624"/>
            <a:ext cx="3411511" cy="5147139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50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32504" y="5267325"/>
            <a:ext cx="6221730" cy="6218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32504" y="672350"/>
            <a:ext cx="6221730" cy="4514850"/>
          </a:xfrm>
        </p:spPr>
        <p:txBody>
          <a:bodyPr/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32504" y="5889163"/>
            <a:ext cx="6221730" cy="883112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25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8478" y="301339"/>
            <a:ext cx="9332595" cy="1254125"/>
          </a:xfrm>
          <a:prstGeom prst="rect">
            <a:avLst/>
          </a:prstGeom>
        </p:spPr>
        <p:txBody>
          <a:bodyPr vert="horz" lIns="102248" tIns="51124" rIns="102248" bIns="51124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8478" y="1755776"/>
            <a:ext cx="9332595" cy="4965987"/>
          </a:xfrm>
          <a:prstGeom prst="rect">
            <a:avLst/>
          </a:prstGeom>
        </p:spPr>
        <p:txBody>
          <a:bodyPr vert="horz" lIns="102248" tIns="51124" rIns="102248" bIns="51124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8477" y="6974329"/>
            <a:ext cx="2419562" cy="400623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5C857-7893-48FE-9E78-B621FE577D76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930" y="6974329"/>
            <a:ext cx="3283691" cy="400623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1511" y="6974329"/>
            <a:ext cx="2419562" cy="400623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93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482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431" indent="-38343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767" indent="-319526" algn="l" defTabSz="102248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103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344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585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Users\tsujido\Pictures\tigpig_f640_banbi_10610[1]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1"/>
          <a:stretch/>
        </p:blipFill>
        <p:spPr bwMode="auto">
          <a:xfrm>
            <a:off x="0" y="0"/>
            <a:ext cx="4173974" cy="747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890036" y="649195"/>
            <a:ext cx="4491249" cy="1026576"/>
          </a:xfrm>
          <a:prstGeom prst="rect">
            <a:avLst/>
          </a:prstGeom>
          <a:noFill/>
        </p:spPr>
        <p:txBody>
          <a:bodyPr wrap="square" lIns="102248" tIns="51124" rIns="102248" bIns="51124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バンビキッズ</a:t>
            </a:r>
            <a:endParaRPr lang="ja-JP" alt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00799" y="1578768"/>
            <a:ext cx="4246272" cy="580300"/>
          </a:xfrm>
          <a:prstGeom prst="rect">
            <a:avLst/>
          </a:prstGeom>
          <a:noFill/>
        </p:spPr>
        <p:txBody>
          <a:bodyPr wrap="square" lIns="102248" tIns="51124" rIns="102248" bIns="51124">
            <a:spAutoFit/>
          </a:bodyPr>
          <a:lstStyle/>
          <a:p>
            <a:pPr algn="ctr"/>
            <a:r>
              <a:rPr lang="ja-JP" altLang="en-US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～音楽と絵本の世界～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058704" y="2253462"/>
            <a:ext cx="5667880" cy="965021"/>
          </a:xfrm>
          <a:prstGeom prst="rect">
            <a:avLst/>
          </a:prstGeom>
        </p:spPr>
        <p:txBody>
          <a:bodyPr wrap="square" lIns="102248" tIns="51124" rIns="102248" bIns="51124">
            <a:spAutoFit/>
          </a:bodyPr>
          <a:lstStyle/>
          <a:p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 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午後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分～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 useBgFill="1">
        <p:nvSpPr>
          <p:cNvPr id="2" name="正方形/長方形 1"/>
          <p:cNvSpPr/>
          <p:nvPr/>
        </p:nvSpPr>
        <p:spPr>
          <a:xfrm rot="495306">
            <a:off x="8565768" y="6974367"/>
            <a:ext cx="779725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13" name="正方形/長方形 12"/>
          <p:cNvSpPr/>
          <p:nvPr/>
        </p:nvSpPr>
        <p:spPr>
          <a:xfrm rot="495306">
            <a:off x="8565767" y="6974367"/>
            <a:ext cx="779725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99" y="693797"/>
            <a:ext cx="930701" cy="937371"/>
          </a:xfrm>
          <a:prstGeom prst="rect">
            <a:avLst/>
          </a:prstGeom>
        </p:spPr>
      </p:pic>
      <p:pic>
        <p:nvPicPr>
          <p:cNvPr id="20" name="Picture 2" descr="C:\Users\tsujido\Pictures\tigpig_f640_banbi_10610[1]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5" r="43751" b="85796"/>
          <a:stretch/>
        </p:blipFill>
        <p:spPr bwMode="auto">
          <a:xfrm>
            <a:off x="3984904" y="-18608"/>
            <a:ext cx="3381886" cy="82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sujido\Pictures\tigpig_f640_banbi_10610[1]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3751" b="34098"/>
          <a:stretch/>
        </p:blipFill>
        <p:spPr bwMode="auto">
          <a:xfrm rot="5400000">
            <a:off x="6372769" y="290802"/>
            <a:ext cx="4173974" cy="352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sujido\Pictures\tigpig_f640_banbi_10610[1]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32" t="18758"/>
          <a:stretch/>
        </p:blipFill>
        <p:spPr bwMode="auto">
          <a:xfrm>
            <a:off x="6656459" y="1475290"/>
            <a:ext cx="3560047" cy="460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5" name="正方形/長方形 14"/>
          <p:cNvSpPr/>
          <p:nvPr/>
        </p:nvSpPr>
        <p:spPr>
          <a:xfrm rot="469912">
            <a:off x="8898522" y="5632018"/>
            <a:ext cx="1060497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285" y="6175855"/>
            <a:ext cx="3946414" cy="1302217"/>
          </a:xfrm>
          <a:prstGeom prst="rect">
            <a:avLst/>
          </a:prstGeom>
        </p:spPr>
      </p:pic>
      <p:sp useBgFill="1">
        <p:nvSpPr>
          <p:cNvPr id="22" name="正方形/長方形 21"/>
          <p:cNvSpPr/>
          <p:nvPr/>
        </p:nvSpPr>
        <p:spPr>
          <a:xfrm rot="469912">
            <a:off x="6196336" y="5512725"/>
            <a:ext cx="1060497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35815" y="3712105"/>
            <a:ext cx="6322482" cy="2565459"/>
          </a:xfrm>
          <a:prstGeom prst="rect">
            <a:avLst/>
          </a:prstGeom>
        </p:spPr>
        <p:txBody>
          <a:bodyPr wrap="square" lIns="102248" tIns="51124" rIns="102248" bIns="51124">
            <a:spAutoFit/>
          </a:bodyPr>
          <a:lstStyle/>
          <a:p>
            <a:pPr indent="461537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内容　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ピアノや歌を交えながら、絵本、</a:t>
            </a:r>
            <a:endParaRPr lang="en-US" altLang="ja-JP" kern="100" dirty="0" smtClean="0">
              <a:latin typeface="Century"/>
              <a:ea typeface="HGPｺﾞｼｯｸE"/>
              <a:cs typeface="Times New Roman"/>
            </a:endParaRPr>
          </a:p>
          <a:p>
            <a:pPr indent="461537" algn="just"/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　　　  工作あそびなどを楽しみます</a:t>
            </a:r>
            <a:endParaRPr lang="ja-JP" altLang="ja-JP" sz="1300" kern="100" dirty="0">
              <a:latin typeface="Century"/>
              <a:ea typeface="ＭＳ 明朝"/>
              <a:cs typeface="Times New Roman"/>
            </a:endParaRPr>
          </a:p>
          <a:p>
            <a:pPr algn="just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　</a:t>
            </a:r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 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対象　</a:t>
            </a:r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６</a:t>
            </a:r>
            <a:r>
              <a:rPr lang="ja-JP" altLang="en-US" kern="100" dirty="0" smtClean="0">
                <a:effectLst/>
                <a:latin typeface="Century"/>
                <a:ea typeface="HGPｺﾞｼｯｸE"/>
                <a:cs typeface="Times New Roman"/>
              </a:rPr>
              <a:t>歳までのお子様と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その家族</a:t>
            </a:r>
            <a:r>
              <a:rPr lang="ja-JP" altLang="en-US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*10</a:t>
            </a:r>
            <a:r>
              <a:rPr lang="ja-JP" altLang="en-US" kern="100" dirty="0" smtClean="0">
                <a:effectLst/>
                <a:latin typeface="Century"/>
                <a:ea typeface="HGPｺﾞｼｯｸE"/>
                <a:cs typeface="Times New Roman"/>
              </a:rPr>
              <a:t>人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endParaRPr lang="ja-JP" altLang="ja-JP" sz="1300" kern="100" dirty="0">
              <a:latin typeface="Century"/>
              <a:ea typeface="ＭＳ 明朝"/>
              <a:cs typeface="Times New Roman"/>
            </a:endParaRPr>
          </a:p>
          <a:p>
            <a:pPr algn="just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場所　辻堂青少年会館　２階　談話室</a:t>
            </a:r>
            <a:endParaRPr lang="ja-JP" altLang="ja-JP" sz="1300" kern="100" dirty="0">
              <a:latin typeface="Century"/>
              <a:ea typeface="ＭＳ 明朝"/>
              <a:cs typeface="Times New Roman"/>
            </a:endParaRPr>
          </a:p>
          <a:p>
            <a:pPr algn="just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費用　無料</a:t>
            </a:r>
            <a:endParaRPr lang="en-US" altLang="ja-JP" kern="100" dirty="0" smtClean="0">
              <a:effectLst/>
              <a:latin typeface="Century"/>
              <a:ea typeface="HGPｺﾞｼｯｸE"/>
              <a:cs typeface="Times New Roman"/>
            </a:endParaRPr>
          </a:p>
          <a:p>
            <a:pPr algn="just"/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  　　受付開始 </a:t>
            </a:r>
            <a:r>
              <a:rPr lang="en-US" altLang="ja-JP" kern="100" dirty="0">
                <a:latin typeface="Century"/>
                <a:ea typeface="HGPｺﾞｼｯｸE"/>
                <a:cs typeface="Times New Roman"/>
              </a:rPr>
              <a:t>9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月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25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日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(</a:t>
            </a:r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日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)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～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1</a:t>
            </a:r>
            <a:r>
              <a:rPr lang="en-US" altLang="ja-JP" kern="100" dirty="0">
                <a:latin typeface="Century"/>
                <a:ea typeface="HGPｺﾞｼｯｸE"/>
                <a:cs typeface="Times New Roman"/>
              </a:rPr>
              <a:t>0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月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3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日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(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月）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9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時から</a:t>
            </a:r>
            <a:endParaRPr lang="en-US" altLang="ja-JP" kern="100" dirty="0" smtClean="0">
              <a:latin typeface="Century"/>
              <a:ea typeface="HGPｺﾞｼｯｸE"/>
              <a:cs typeface="Times New Roman"/>
            </a:endParaRPr>
          </a:p>
          <a:p>
            <a:pPr algn="just"/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　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　　　　　　　　みらい創造財団ホームページの</a:t>
            </a:r>
            <a:endParaRPr lang="en-US" altLang="ja-JP" kern="100" dirty="0" smtClean="0">
              <a:latin typeface="Century"/>
              <a:ea typeface="HGPｺﾞｼｯｸE"/>
              <a:cs typeface="Times New Roman"/>
            </a:endParaRPr>
          </a:p>
          <a:p>
            <a:pPr algn="just"/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　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　　　　　　　　申込システムから申込・抽選 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(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要登録）</a:t>
            </a:r>
            <a:endParaRPr lang="ja-JP" altLang="ja-JP" kern="100" dirty="0"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089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140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HG丸ｺﾞｼｯｸM-PRO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50</cp:revision>
  <cp:lastPrinted>2022-05-24T06:47:37Z</cp:lastPrinted>
  <dcterms:created xsi:type="dcterms:W3CDTF">2015-06-09T07:47:18Z</dcterms:created>
  <dcterms:modified xsi:type="dcterms:W3CDTF">2022-08-10T04:26:29Z</dcterms:modified>
</cp:coreProperties>
</file>