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66FF"/>
    <a:srgbClr val="FF33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68" d="100"/>
          <a:sy n="68" d="100"/>
        </p:scale>
        <p:origin x="1632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3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2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49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6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4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84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04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54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4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94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15C4-C800-4B51-9D36-65CC568A9815}" type="datetimeFigureOut">
              <a:rPr kumimoji="1" lang="ja-JP" altLang="en-US" smtClean="0"/>
              <a:t>2022/9/23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8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339789" y="822441"/>
            <a:ext cx="3719681" cy="499846"/>
          </a:xfrm>
          <a:prstGeom prst="rect">
            <a:avLst/>
          </a:prstGeom>
          <a:ln w="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8843"/>
              </a:avLst>
            </a:prstTxWarp>
          </a:bodyPr>
          <a:lstStyle/>
          <a:p>
            <a:pPr algn="ctr" rtl="0">
              <a:buNone/>
            </a:pPr>
            <a:r>
              <a:rPr lang="ja-JP" altLang="en-US" sz="2800" kern="10" spc="0" dirty="0" smtClean="0">
                <a:ln w="38100">
                  <a:noFill/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子育てママのパソコン講座 </a:t>
            </a:r>
            <a:r>
              <a:rPr lang="en-US" altLang="ja-JP" sz="2800" kern="10" dirty="0" smtClean="0">
                <a:ln w="38100">
                  <a:noFill/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en-US" altLang="ja-JP" sz="2800" kern="10" dirty="0">
                <a:ln w="38100">
                  <a:noFill/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2800" kern="10" spc="0" dirty="0" smtClean="0">
                <a:ln w="38100">
                  <a:noFill/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endParaRPr lang="ja-JP" altLang="en-US" sz="2800" kern="10" spc="0" dirty="0">
              <a:ln w="38100">
                <a:noFill/>
                <a:round/>
                <a:headEnd/>
                <a:tailEnd/>
              </a:ln>
              <a:solidFill>
                <a:schemeClr val="accent1">
                  <a:lumMod val="50000"/>
                </a:schemeClr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87392" y="1352047"/>
            <a:ext cx="60068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日　時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	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(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原則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)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毎週木曜日　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9:30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～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12:00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場　所	辻堂青少年会館　２Ｆ　パソコン室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		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61334" y="2858912"/>
            <a:ext cx="4221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r>
              <a:rPr lang="en-US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</a:t>
            </a:r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月</a:t>
            </a:r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スケジュール</a:t>
            </a:r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写真と動画編集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964737" y="1967687"/>
            <a:ext cx="42484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対　象	成人女性　</a:t>
            </a:r>
            <a:r>
              <a:rPr lang="en-US" altLang="ja-JP" sz="2000" dirty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5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人（抽選）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費　用	</a:t>
            </a:r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1,500</a:t>
            </a: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円　</a:t>
            </a:r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(</a:t>
            </a:r>
            <a:r>
              <a:rPr lang="en-US" altLang="ja-JP" sz="2000" dirty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3</a:t>
            </a: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回</a:t>
            </a: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シリーズ）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講　師	ＩＴサロン藤沢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128741" y="97257"/>
            <a:ext cx="1386349" cy="3277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85"/>
              </a:avLst>
            </a:prstTxWarp>
          </a:bodyPr>
          <a:lstStyle/>
          <a:p>
            <a:pPr algn="ctr" rtl="0">
              <a:buNone/>
            </a:pPr>
            <a:r>
              <a:rPr lang="ja-JP" altLang="en-US" sz="3600" i="1" kern="10" spc="0" dirty="0" smtClean="0">
                <a:ln w="25400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子育て支援</a:t>
            </a:r>
            <a:endParaRPr lang="ja-JP" altLang="en-US" sz="3600" i="1" kern="10" spc="0" dirty="0">
              <a:ln w="25400">
                <a:noFill/>
                <a:round/>
                <a:headEnd/>
                <a:tailEnd/>
              </a:ln>
              <a:solidFill>
                <a:schemeClr val="accent1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35389" y="6442956"/>
            <a:ext cx="6727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はじめてご参加の方は住所、氏名を確認できるものを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お持ち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ください。</a:t>
            </a:r>
            <a:endParaRPr lang="en-US" altLang="ja-JP" sz="16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（利用者カードをお作りします）</a:t>
            </a:r>
            <a:endParaRPr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＊当日キャンセルの返金はで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きません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728100"/>
              </p:ext>
            </p:extLst>
          </p:nvPr>
        </p:nvGraphicFramePr>
        <p:xfrm>
          <a:off x="518754" y="3510644"/>
          <a:ext cx="5798702" cy="2590800"/>
        </p:xfrm>
        <a:graphic>
          <a:graphicData uri="http://schemas.openxmlformats.org/drawingml/2006/table">
            <a:tbl>
              <a:tblPr firstRow="1" firstCol="1" bandRow="1"/>
              <a:tblGrid>
                <a:gridCol w="102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6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開催日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内　　容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持ち物</a:t>
                      </a:r>
                      <a:endParaRPr lang="ja-JP" sz="1600" kern="100" dirty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入金締切日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12/8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木</a:t>
                      </a:r>
                      <a:r>
                        <a:rPr 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)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パソコン編</a:t>
                      </a:r>
                      <a:endParaRPr lang="en-US" altLang="ja-JP" sz="2000" kern="100" dirty="0" smtClean="0">
                        <a:solidFill>
                          <a:schemeClr val="tx1"/>
                        </a:solidFill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筆記</a:t>
                      </a: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用具</a:t>
                      </a: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のみ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当日まで</a:t>
                      </a: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12/15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木</a:t>
                      </a: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)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solidFill>
                            <a:schemeClr val="tx1"/>
                          </a:solidFill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Google</a:t>
                      </a:r>
                      <a:r>
                        <a:rPr lang="ja-JP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編</a:t>
                      </a:r>
                      <a:endParaRPr lang="en-US" altLang="ja-JP" sz="2000" kern="100" dirty="0" smtClean="0">
                        <a:solidFill>
                          <a:schemeClr val="tx1"/>
                        </a:solidFill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12/22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(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木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)</a:t>
                      </a: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スマホ編</a:t>
                      </a:r>
                      <a:endParaRPr lang="en-US" altLang="ja-JP" sz="2000" kern="100" dirty="0" smtClean="0">
                        <a:solidFill>
                          <a:schemeClr val="tx1"/>
                        </a:solidFill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" name="図 16" descr="\\192.168.10.200\財団全体共通\財団ロゴマークデータ\みらいを応援します\青切り抜き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9" y="465047"/>
            <a:ext cx="1534115" cy="349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336" y="8092772"/>
            <a:ext cx="4862188" cy="120557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54" y="8373483"/>
            <a:ext cx="892730" cy="88496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9226885"/>
            <a:ext cx="2036240" cy="402371"/>
          </a:xfrm>
          <a:prstGeom prst="rect">
            <a:avLst/>
          </a:prstGeom>
        </p:spPr>
      </p:pic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821915" y="6920318"/>
            <a:ext cx="58251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/>
            <a:endParaRPr kumimoji="1" lang="en-US" altLang="ja-JP" sz="1600" b="1" dirty="0" smtClean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defTabSz="914400"/>
            <a:r>
              <a:rPr lang="ja-JP" altLang="en-US" sz="1600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●申込方法●</a:t>
            </a:r>
            <a:endParaRPr lang="en-US" altLang="ja-JP" sz="1600" dirty="0" smtClean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defTabSz="914400"/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11/10(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木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11</a:t>
            </a:r>
            <a:r>
              <a:rPr lang="en-US" altLang="ja-JP" sz="1600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/21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午前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時から藤沢市みらい創造財団ホームページの申込システムから申込・抽選　（要登録）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1633" y="7833320"/>
            <a:ext cx="4145639" cy="3109229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4571184" y="9298345"/>
            <a:ext cx="227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藤沢市辻堂</a:t>
            </a:r>
            <a:r>
              <a:rPr kumimoji="1"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2-8-31</a:t>
            </a:r>
          </a:p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℡</a:t>
            </a: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0466-36-3002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" t="5923" r="4594" b="9313"/>
          <a:stretch/>
        </p:blipFill>
        <p:spPr>
          <a:xfrm>
            <a:off x="5032151" y="66564"/>
            <a:ext cx="1763373" cy="93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181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HGP創英角ﾎﾟｯﾌﾟ体</vt:lpstr>
      <vt:lpstr>HG創英角ﾎﾟｯﾌﾟ体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129</cp:revision>
  <cp:lastPrinted>2019-04-28T01:31:09Z</cp:lastPrinted>
  <dcterms:created xsi:type="dcterms:W3CDTF">2015-09-23T06:47:14Z</dcterms:created>
  <dcterms:modified xsi:type="dcterms:W3CDTF">2022-09-22T23:44:54Z</dcterms:modified>
</cp:coreProperties>
</file>