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2700338" cy="2268538"/>
  <p:notesSz cx="6735763" cy="9866313"/>
  <p:defaultTextStyle>
    <a:defPPr>
      <a:defRPr lang="ja-JP"/>
    </a:defPPr>
    <a:lvl1pPr marL="0" algn="l" defTabSz="395021" rtl="0" eaLnBrk="1" latinLnBrk="0" hangingPunct="1">
      <a:defRPr kumimoji="1" sz="778" kern="1200">
        <a:solidFill>
          <a:schemeClr val="tx1"/>
        </a:solidFill>
        <a:latin typeface="+mn-lt"/>
        <a:ea typeface="+mn-ea"/>
        <a:cs typeface="+mn-cs"/>
      </a:defRPr>
    </a:lvl1pPr>
    <a:lvl2pPr marL="197510" algn="l" defTabSz="395021" rtl="0" eaLnBrk="1" latinLnBrk="0" hangingPunct="1">
      <a:defRPr kumimoji="1" sz="778" kern="1200">
        <a:solidFill>
          <a:schemeClr val="tx1"/>
        </a:solidFill>
        <a:latin typeface="+mn-lt"/>
        <a:ea typeface="+mn-ea"/>
        <a:cs typeface="+mn-cs"/>
      </a:defRPr>
    </a:lvl2pPr>
    <a:lvl3pPr marL="395021" algn="l" defTabSz="395021" rtl="0" eaLnBrk="1" latinLnBrk="0" hangingPunct="1">
      <a:defRPr kumimoji="1" sz="778" kern="1200">
        <a:solidFill>
          <a:schemeClr val="tx1"/>
        </a:solidFill>
        <a:latin typeface="+mn-lt"/>
        <a:ea typeface="+mn-ea"/>
        <a:cs typeface="+mn-cs"/>
      </a:defRPr>
    </a:lvl3pPr>
    <a:lvl4pPr marL="592531" algn="l" defTabSz="395021" rtl="0" eaLnBrk="1" latinLnBrk="0" hangingPunct="1">
      <a:defRPr kumimoji="1" sz="778" kern="1200">
        <a:solidFill>
          <a:schemeClr val="tx1"/>
        </a:solidFill>
        <a:latin typeface="+mn-lt"/>
        <a:ea typeface="+mn-ea"/>
        <a:cs typeface="+mn-cs"/>
      </a:defRPr>
    </a:lvl4pPr>
    <a:lvl5pPr marL="790042" algn="l" defTabSz="395021" rtl="0" eaLnBrk="1" latinLnBrk="0" hangingPunct="1">
      <a:defRPr kumimoji="1" sz="778" kern="1200">
        <a:solidFill>
          <a:schemeClr val="tx1"/>
        </a:solidFill>
        <a:latin typeface="+mn-lt"/>
        <a:ea typeface="+mn-ea"/>
        <a:cs typeface="+mn-cs"/>
      </a:defRPr>
    </a:lvl5pPr>
    <a:lvl6pPr marL="987552" algn="l" defTabSz="395021" rtl="0" eaLnBrk="1" latinLnBrk="0" hangingPunct="1">
      <a:defRPr kumimoji="1" sz="778" kern="1200">
        <a:solidFill>
          <a:schemeClr val="tx1"/>
        </a:solidFill>
        <a:latin typeface="+mn-lt"/>
        <a:ea typeface="+mn-ea"/>
        <a:cs typeface="+mn-cs"/>
      </a:defRPr>
    </a:lvl6pPr>
    <a:lvl7pPr marL="1185062" algn="l" defTabSz="395021" rtl="0" eaLnBrk="1" latinLnBrk="0" hangingPunct="1">
      <a:defRPr kumimoji="1" sz="778" kern="1200">
        <a:solidFill>
          <a:schemeClr val="tx1"/>
        </a:solidFill>
        <a:latin typeface="+mn-lt"/>
        <a:ea typeface="+mn-ea"/>
        <a:cs typeface="+mn-cs"/>
      </a:defRPr>
    </a:lvl7pPr>
    <a:lvl8pPr marL="1382573" algn="l" defTabSz="395021" rtl="0" eaLnBrk="1" latinLnBrk="0" hangingPunct="1">
      <a:defRPr kumimoji="1" sz="778" kern="1200">
        <a:solidFill>
          <a:schemeClr val="tx1"/>
        </a:solidFill>
        <a:latin typeface="+mn-lt"/>
        <a:ea typeface="+mn-ea"/>
        <a:cs typeface="+mn-cs"/>
      </a:defRPr>
    </a:lvl8pPr>
    <a:lvl9pPr marL="1580083" algn="l" defTabSz="395021" rtl="0" eaLnBrk="1" latinLnBrk="0" hangingPunct="1">
      <a:defRPr kumimoji="1" sz="77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15" userDrawn="1">
          <p15:clr>
            <a:srgbClr val="A4A3A4"/>
          </p15:clr>
        </p15:guide>
        <p15:guide id="2" pos="85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AD7D"/>
    <a:srgbClr val="FBAC9F"/>
    <a:srgbClr val="FFCC66"/>
    <a:srgbClr val="FFFF99"/>
    <a:srgbClr val="A8E876"/>
    <a:srgbClr val="F98A77"/>
    <a:srgbClr val="FFBA2A"/>
    <a:srgbClr val="000000"/>
    <a:srgbClr val="C2F411"/>
    <a:srgbClr val="3B7F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544" autoAdjust="0"/>
    <p:restoredTop sz="94660"/>
  </p:normalViewPr>
  <p:slideViewPr>
    <p:cSldViewPr snapToGrid="0" showGuides="1">
      <p:cViewPr varScale="1">
        <p:scale>
          <a:sx n="296" d="100"/>
          <a:sy n="296" d="100"/>
        </p:scale>
        <p:origin x="732" y="216"/>
      </p:cViewPr>
      <p:guideLst>
        <p:guide orient="horz" pos="715"/>
        <p:guide pos="85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33" tIns="45716" rIns="91433" bIns="4571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33" tIns="45716" rIns="91433" bIns="45716" rtlCol="0"/>
          <a:lstStyle>
            <a:lvl1pPr algn="r">
              <a:defRPr sz="1200"/>
            </a:lvl1pPr>
          </a:lstStyle>
          <a:p>
            <a:fld id="{166F18DE-8CEB-4D2A-92EF-E1737F53B3AE}" type="datetimeFigureOut">
              <a:rPr kumimoji="1" lang="ja-JP" altLang="en-US" smtClean="0"/>
              <a:t>2022/12/13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014"/>
            <a:ext cx="2919413" cy="495300"/>
          </a:xfrm>
          <a:prstGeom prst="rect">
            <a:avLst/>
          </a:prstGeom>
        </p:spPr>
        <p:txBody>
          <a:bodyPr vert="horz" lIns="91433" tIns="45716" rIns="91433" bIns="4571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1014"/>
            <a:ext cx="2919412" cy="495300"/>
          </a:xfrm>
          <a:prstGeom prst="rect">
            <a:avLst/>
          </a:prstGeom>
        </p:spPr>
        <p:txBody>
          <a:bodyPr vert="horz" lIns="91433" tIns="45716" rIns="91433" bIns="45716" rtlCol="0" anchor="b"/>
          <a:lstStyle>
            <a:lvl1pPr algn="r">
              <a:defRPr sz="1200"/>
            </a:lvl1pPr>
          </a:lstStyle>
          <a:p>
            <a:fld id="{1CA3A2F8-283B-45ED-A39C-F960436D00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25132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33" tIns="45716" rIns="91433" bIns="4571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33" tIns="45716" rIns="91433" bIns="45716" rtlCol="0"/>
          <a:lstStyle>
            <a:lvl1pPr algn="r">
              <a:defRPr sz="1200"/>
            </a:lvl1pPr>
          </a:lstStyle>
          <a:p>
            <a:fld id="{72F4E07F-DD9F-44EA-9A8A-35ACA1B43C6D}" type="datetimeFigureOut">
              <a:rPr kumimoji="1" lang="ja-JP" altLang="en-US" smtClean="0"/>
              <a:t>2022/12/13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87475" y="1233488"/>
            <a:ext cx="39608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6" rIns="91433" bIns="4571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1" y="4748213"/>
            <a:ext cx="5389563" cy="3884612"/>
          </a:xfrm>
          <a:prstGeom prst="rect">
            <a:avLst/>
          </a:prstGeom>
        </p:spPr>
        <p:txBody>
          <a:bodyPr vert="horz" lIns="91433" tIns="45716" rIns="91433" bIns="45716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4"/>
            <a:ext cx="2919413" cy="495300"/>
          </a:xfrm>
          <a:prstGeom prst="rect">
            <a:avLst/>
          </a:prstGeom>
        </p:spPr>
        <p:txBody>
          <a:bodyPr vert="horz" lIns="91433" tIns="45716" rIns="91433" bIns="4571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4"/>
            <a:ext cx="2919412" cy="495300"/>
          </a:xfrm>
          <a:prstGeom prst="rect">
            <a:avLst/>
          </a:prstGeom>
        </p:spPr>
        <p:txBody>
          <a:bodyPr vert="horz" lIns="91433" tIns="45716" rIns="91433" bIns="45716" rtlCol="0" anchor="b"/>
          <a:lstStyle>
            <a:lvl1pPr algn="r">
              <a:defRPr sz="1200"/>
            </a:lvl1pPr>
          </a:lstStyle>
          <a:p>
            <a:fld id="{2FB20F99-A531-48BD-9937-4D96B2DBCC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10777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B20F99-A531-48BD-9937-4D96B2DBCC43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52355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2526" y="371263"/>
            <a:ext cx="2295287" cy="789787"/>
          </a:xfrm>
        </p:spPr>
        <p:txBody>
          <a:bodyPr anchor="b"/>
          <a:lstStyle>
            <a:lvl1pPr algn="ctr">
              <a:defRPr sz="1772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7542" y="1191508"/>
            <a:ext cx="2025254" cy="547705"/>
          </a:xfrm>
        </p:spPr>
        <p:txBody>
          <a:bodyPr/>
          <a:lstStyle>
            <a:lvl1pPr marL="0" indent="0" algn="ctr">
              <a:buNone/>
              <a:defRPr sz="709"/>
            </a:lvl1pPr>
            <a:lvl2pPr marL="135011" indent="0" algn="ctr">
              <a:buNone/>
              <a:defRPr sz="591"/>
            </a:lvl2pPr>
            <a:lvl3pPr marL="270022" indent="0" algn="ctr">
              <a:buNone/>
              <a:defRPr sz="532"/>
            </a:lvl3pPr>
            <a:lvl4pPr marL="405033" indent="0" algn="ctr">
              <a:buNone/>
              <a:defRPr sz="472"/>
            </a:lvl4pPr>
            <a:lvl5pPr marL="540045" indent="0" algn="ctr">
              <a:buNone/>
              <a:defRPr sz="472"/>
            </a:lvl5pPr>
            <a:lvl6pPr marL="675056" indent="0" algn="ctr">
              <a:buNone/>
              <a:defRPr sz="472"/>
            </a:lvl6pPr>
            <a:lvl7pPr marL="810067" indent="0" algn="ctr">
              <a:buNone/>
              <a:defRPr sz="472"/>
            </a:lvl7pPr>
            <a:lvl8pPr marL="945078" indent="0" algn="ctr">
              <a:buNone/>
              <a:defRPr sz="472"/>
            </a:lvl8pPr>
            <a:lvl9pPr marL="1080089" indent="0" algn="ctr">
              <a:buNone/>
              <a:defRPr sz="472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F5B63-E83B-44D1-B7F1-47E858C7A78B}" type="datetimeFigureOut">
              <a:rPr kumimoji="1" lang="ja-JP" altLang="en-US" smtClean="0"/>
              <a:t>2022/12/13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3F065-29CA-4BC1-BA2A-A5A9B5969F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16227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F5B63-E83B-44D1-B7F1-47E858C7A78B}" type="datetimeFigureOut">
              <a:rPr kumimoji="1" lang="ja-JP" altLang="en-US" smtClean="0"/>
              <a:t>2022/12/13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3F065-29CA-4BC1-BA2A-A5A9B5969F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6574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932430" y="120779"/>
            <a:ext cx="582260" cy="1922481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85648" y="120779"/>
            <a:ext cx="1713027" cy="1922481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F5B63-E83B-44D1-B7F1-47E858C7A78B}" type="datetimeFigureOut">
              <a:rPr kumimoji="1" lang="ja-JP" altLang="en-US" smtClean="0"/>
              <a:t>2022/12/13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3F065-29CA-4BC1-BA2A-A5A9B5969F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0842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F5B63-E83B-44D1-B7F1-47E858C7A78B}" type="datetimeFigureOut">
              <a:rPr kumimoji="1" lang="ja-JP" altLang="en-US" smtClean="0"/>
              <a:t>2022/12/13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3F065-29CA-4BC1-BA2A-A5A9B5969F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7220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242" y="565560"/>
            <a:ext cx="2329042" cy="943649"/>
          </a:xfrm>
        </p:spPr>
        <p:txBody>
          <a:bodyPr anchor="b"/>
          <a:lstStyle>
            <a:lvl1pPr>
              <a:defRPr sz="1772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4242" y="1518135"/>
            <a:ext cx="2329042" cy="496243"/>
          </a:xfrm>
        </p:spPr>
        <p:txBody>
          <a:bodyPr/>
          <a:lstStyle>
            <a:lvl1pPr marL="0" indent="0">
              <a:buNone/>
              <a:defRPr sz="709">
                <a:solidFill>
                  <a:schemeClr val="tx1"/>
                </a:solidFill>
              </a:defRPr>
            </a:lvl1pPr>
            <a:lvl2pPr marL="135011" indent="0">
              <a:buNone/>
              <a:defRPr sz="591">
                <a:solidFill>
                  <a:schemeClr val="tx1">
                    <a:tint val="75000"/>
                  </a:schemeClr>
                </a:solidFill>
              </a:defRPr>
            </a:lvl2pPr>
            <a:lvl3pPr marL="270022" indent="0">
              <a:buNone/>
              <a:defRPr sz="532">
                <a:solidFill>
                  <a:schemeClr val="tx1">
                    <a:tint val="75000"/>
                  </a:schemeClr>
                </a:solidFill>
              </a:defRPr>
            </a:lvl3pPr>
            <a:lvl4pPr marL="405033" indent="0">
              <a:buNone/>
              <a:defRPr sz="472">
                <a:solidFill>
                  <a:schemeClr val="tx1">
                    <a:tint val="75000"/>
                  </a:schemeClr>
                </a:solidFill>
              </a:defRPr>
            </a:lvl4pPr>
            <a:lvl5pPr marL="540045" indent="0">
              <a:buNone/>
              <a:defRPr sz="472">
                <a:solidFill>
                  <a:schemeClr val="tx1">
                    <a:tint val="75000"/>
                  </a:schemeClr>
                </a:solidFill>
              </a:defRPr>
            </a:lvl5pPr>
            <a:lvl6pPr marL="675056" indent="0">
              <a:buNone/>
              <a:defRPr sz="472">
                <a:solidFill>
                  <a:schemeClr val="tx1">
                    <a:tint val="75000"/>
                  </a:schemeClr>
                </a:solidFill>
              </a:defRPr>
            </a:lvl6pPr>
            <a:lvl7pPr marL="810067" indent="0">
              <a:buNone/>
              <a:defRPr sz="472">
                <a:solidFill>
                  <a:schemeClr val="tx1">
                    <a:tint val="75000"/>
                  </a:schemeClr>
                </a:solidFill>
              </a:defRPr>
            </a:lvl7pPr>
            <a:lvl8pPr marL="945078" indent="0">
              <a:buNone/>
              <a:defRPr sz="472">
                <a:solidFill>
                  <a:schemeClr val="tx1">
                    <a:tint val="75000"/>
                  </a:schemeClr>
                </a:solidFill>
              </a:defRPr>
            </a:lvl8pPr>
            <a:lvl9pPr marL="1080089" indent="0">
              <a:buNone/>
              <a:defRPr sz="47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F5B63-E83B-44D1-B7F1-47E858C7A78B}" type="datetimeFigureOut">
              <a:rPr kumimoji="1" lang="ja-JP" altLang="en-US" smtClean="0"/>
              <a:t>2022/12/13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3F065-29CA-4BC1-BA2A-A5A9B5969F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7004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5648" y="603893"/>
            <a:ext cx="1147644" cy="1439367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67046" y="603893"/>
            <a:ext cx="1147644" cy="1439367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F5B63-E83B-44D1-B7F1-47E858C7A78B}" type="datetimeFigureOut">
              <a:rPr kumimoji="1" lang="ja-JP" altLang="en-US" smtClean="0"/>
              <a:t>2022/12/13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3F065-29CA-4BC1-BA2A-A5A9B5969F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9546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6000" y="120779"/>
            <a:ext cx="2329042" cy="438479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6000" y="556107"/>
            <a:ext cx="1142369" cy="272539"/>
          </a:xfrm>
        </p:spPr>
        <p:txBody>
          <a:bodyPr anchor="b"/>
          <a:lstStyle>
            <a:lvl1pPr marL="0" indent="0">
              <a:buNone/>
              <a:defRPr sz="709" b="1"/>
            </a:lvl1pPr>
            <a:lvl2pPr marL="135011" indent="0">
              <a:buNone/>
              <a:defRPr sz="591" b="1"/>
            </a:lvl2pPr>
            <a:lvl3pPr marL="270022" indent="0">
              <a:buNone/>
              <a:defRPr sz="532" b="1"/>
            </a:lvl3pPr>
            <a:lvl4pPr marL="405033" indent="0">
              <a:buNone/>
              <a:defRPr sz="472" b="1"/>
            </a:lvl4pPr>
            <a:lvl5pPr marL="540045" indent="0">
              <a:buNone/>
              <a:defRPr sz="472" b="1"/>
            </a:lvl5pPr>
            <a:lvl6pPr marL="675056" indent="0">
              <a:buNone/>
              <a:defRPr sz="472" b="1"/>
            </a:lvl6pPr>
            <a:lvl7pPr marL="810067" indent="0">
              <a:buNone/>
              <a:defRPr sz="472" b="1"/>
            </a:lvl7pPr>
            <a:lvl8pPr marL="945078" indent="0">
              <a:buNone/>
              <a:defRPr sz="472" b="1"/>
            </a:lvl8pPr>
            <a:lvl9pPr marL="1080089" indent="0">
              <a:buNone/>
              <a:defRPr sz="472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6000" y="828647"/>
            <a:ext cx="1142369" cy="121881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367046" y="556107"/>
            <a:ext cx="1147995" cy="272539"/>
          </a:xfrm>
        </p:spPr>
        <p:txBody>
          <a:bodyPr anchor="b"/>
          <a:lstStyle>
            <a:lvl1pPr marL="0" indent="0">
              <a:buNone/>
              <a:defRPr sz="709" b="1"/>
            </a:lvl1pPr>
            <a:lvl2pPr marL="135011" indent="0">
              <a:buNone/>
              <a:defRPr sz="591" b="1"/>
            </a:lvl2pPr>
            <a:lvl3pPr marL="270022" indent="0">
              <a:buNone/>
              <a:defRPr sz="532" b="1"/>
            </a:lvl3pPr>
            <a:lvl4pPr marL="405033" indent="0">
              <a:buNone/>
              <a:defRPr sz="472" b="1"/>
            </a:lvl4pPr>
            <a:lvl5pPr marL="540045" indent="0">
              <a:buNone/>
              <a:defRPr sz="472" b="1"/>
            </a:lvl5pPr>
            <a:lvl6pPr marL="675056" indent="0">
              <a:buNone/>
              <a:defRPr sz="472" b="1"/>
            </a:lvl6pPr>
            <a:lvl7pPr marL="810067" indent="0">
              <a:buNone/>
              <a:defRPr sz="472" b="1"/>
            </a:lvl7pPr>
            <a:lvl8pPr marL="945078" indent="0">
              <a:buNone/>
              <a:defRPr sz="472" b="1"/>
            </a:lvl8pPr>
            <a:lvl9pPr marL="1080089" indent="0">
              <a:buNone/>
              <a:defRPr sz="472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367046" y="828647"/>
            <a:ext cx="1147995" cy="121881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F5B63-E83B-44D1-B7F1-47E858C7A78B}" type="datetimeFigureOut">
              <a:rPr kumimoji="1" lang="ja-JP" altLang="en-US" smtClean="0"/>
              <a:t>2022/12/13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3F065-29CA-4BC1-BA2A-A5A9B5969F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4603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F5B63-E83B-44D1-B7F1-47E858C7A78B}" type="datetimeFigureOut">
              <a:rPr kumimoji="1" lang="ja-JP" altLang="en-US" smtClean="0"/>
              <a:t>2022/12/13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3F065-29CA-4BC1-BA2A-A5A9B5969F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3949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F5B63-E83B-44D1-B7F1-47E858C7A78B}" type="datetimeFigureOut">
              <a:rPr kumimoji="1" lang="ja-JP" altLang="en-US" smtClean="0"/>
              <a:t>2022/12/13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3F065-29CA-4BC1-BA2A-A5A9B5969F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096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6000" y="151236"/>
            <a:ext cx="870929" cy="529326"/>
          </a:xfrm>
        </p:spPr>
        <p:txBody>
          <a:bodyPr anchor="b"/>
          <a:lstStyle>
            <a:lvl1pPr>
              <a:defRPr sz="945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7995" y="326628"/>
            <a:ext cx="1367046" cy="1612132"/>
          </a:xfrm>
        </p:spPr>
        <p:txBody>
          <a:bodyPr/>
          <a:lstStyle>
            <a:lvl1pPr>
              <a:defRPr sz="945"/>
            </a:lvl1pPr>
            <a:lvl2pPr>
              <a:defRPr sz="827"/>
            </a:lvl2pPr>
            <a:lvl3pPr>
              <a:defRPr sz="709"/>
            </a:lvl3pPr>
            <a:lvl4pPr>
              <a:defRPr sz="591"/>
            </a:lvl4pPr>
            <a:lvl5pPr>
              <a:defRPr sz="591"/>
            </a:lvl5pPr>
            <a:lvl6pPr>
              <a:defRPr sz="591"/>
            </a:lvl6pPr>
            <a:lvl7pPr>
              <a:defRPr sz="591"/>
            </a:lvl7pPr>
            <a:lvl8pPr>
              <a:defRPr sz="591"/>
            </a:lvl8pPr>
            <a:lvl9pPr>
              <a:defRPr sz="59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6000" y="680561"/>
            <a:ext cx="870929" cy="1260824"/>
          </a:xfrm>
        </p:spPr>
        <p:txBody>
          <a:bodyPr/>
          <a:lstStyle>
            <a:lvl1pPr marL="0" indent="0">
              <a:buNone/>
              <a:defRPr sz="472"/>
            </a:lvl1pPr>
            <a:lvl2pPr marL="135011" indent="0">
              <a:buNone/>
              <a:defRPr sz="413"/>
            </a:lvl2pPr>
            <a:lvl3pPr marL="270022" indent="0">
              <a:buNone/>
              <a:defRPr sz="354"/>
            </a:lvl3pPr>
            <a:lvl4pPr marL="405033" indent="0">
              <a:buNone/>
              <a:defRPr sz="295"/>
            </a:lvl4pPr>
            <a:lvl5pPr marL="540045" indent="0">
              <a:buNone/>
              <a:defRPr sz="295"/>
            </a:lvl5pPr>
            <a:lvl6pPr marL="675056" indent="0">
              <a:buNone/>
              <a:defRPr sz="295"/>
            </a:lvl6pPr>
            <a:lvl7pPr marL="810067" indent="0">
              <a:buNone/>
              <a:defRPr sz="295"/>
            </a:lvl7pPr>
            <a:lvl8pPr marL="945078" indent="0">
              <a:buNone/>
              <a:defRPr sz="295"/>
            </a:lvl8pPr>
            <a:lvl9pPr marL="1080089" indent="0">
              <a:buNone/>
              <a:defRPr sz="295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F5B63-E83B-44D1-B7F1-47E858C7A78B}" type="datetimeFigureOut">
              <a:rPr kumimoji="1" lang="ja-JP" altLang="en-US" smtClean="0"/>
              <a:t>2022/12/13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3F065-29CA-4BC1-BA2A-A5A9B5969F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16237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6000" y="151236"/>
            <a:ext cx="870929" cy="529326"/>
          </a:xfrm>
        </p:spPr>
        <p:txBody>
          <a:bodyPr anchor="b"/>
          <a:lstStyle>
            <a:lvl1pPr>
              <a:defRPr sz="945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7995" y="326628"/>
            <a:ext cx="1367046" cy="1612132"/>
          </a:xfrm>
        </p:spPr>
        <p:txBody>
          <a:bodyPr anchor="t"/>
          <a:lstStyle>
            <a:lvl1pPr marL="0" indent="0">
              <a:buNone/>
              <a:defRPr sz="945"/>
            </a:lvl1pPr>
            <a:lvl2pPr marL="135011" indent="0">
              <a:buNone/>
              <a:defRPr sz="827"/>
            </a:lvl2pPr>
            <a:lvl3pPr marL="270022" indent="0">
              <a:buNone/>
              <a:defRPr sz="709"/>
            </a:lvl3pPr>
            <a:lvl4pPr marL="405033" indent="0">
              <a:buNone/>
              <a:defRPr sz="591"/>
            </a:lvl4pPr>
            <a:lvl5pPr marL="540045" indent="0">
              <a:buNone/>
              <a:defRPr sz="591"/>
            </a:lvl5pPr>
            <a:lvl6pPr marL="675056" indent="0">
              <a:buNone/>
              <a:defRPr sz="591"/>
            </a:lvl6pPr>
            <a:lvl7pPr marL="810067" indent="0">
              <a:buNone/>
              <a:defRPr sz="591"/>
            </a:lvl7pPr>
            <a:lvl8pPr marL="945078" indent="0">
              <a:buNone/>
              <a:defRPr sz="591"/>
            </a:lvl8pPr>
            <a:lvl9pPr marL="1080089" indent="0">
              <a:buNone/>
              <a:defRPr sz="591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6000" y="680561"/>
            <a:ext cx="870929" cy="1260824"/>
          </a:xfrm>
        </p:spPr>
        <p:txBody>
          <a:bodyPr/>
          <a:lstStyle>
            <a:lvl1pPr marL="0" indent="0">
              <a:buNone/>
              <a:defRPr sz="472"/>
            </a:lvl1pPr>
            <a:lvl2pPr marL="135011" indent="0">
              <a:buNone/>
              <a:defRPr sz="413"/>
            </a:lvl2pPr>
            <a:lvl3pPr marL="270022" indent="0">
              <a:buNone/>
              <a:defRPr sz="354"/>
            </a:lvl3pPr>
            <a:lvl4pPr marL="405033" indent="0">
              <a:buNone/>
              <a:defRPr sz="295"/>
            </a:lvl4pPr>
            <a:lvl5pPr marL="540045" indent="0">
              <a:buNone/>
              <a:defRPr sz="295"/>
            </a:lvl5pPr>
            <a:lvl6pPr marL="675056" indent="0">
              <a:buNone/>
              <a:defRPr sz="295"/>
            </a:lvl6pPr>
            <a:lvl7pPr marL="810067" indent="0">
              <a:buNone/>
              <a:defRPr sz="295"/>
            </a:lvl7pPr>
            <a:lvl8pPr marL="945078" indent="0">
              <a:buNone/>
              <a:defRPr sz="295"/>
            </a:lvl8pPr>
            <a:lvl9pPr marL="1080089" indent="0">
              <a:buNone/>
              <a:defRPr sz="295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F5B63-E83B-44D1-B7F1-47E858C7A78B}" type="datetimeFigureOut">
              <a:rPr kumimoji="1" lang="ja-JP" altLang="en-US" smtClean="0"/>
              <a:t>2022/12/13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3F065-29CA-4BC1-BA2A-A5A9B5969F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0281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5648" y="120779"/>
            <a:ext cx="2329042" cy="4384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5648" y="603893"/>
            <a:ext cx="2329042" cy="14393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5648" y="2102599"/>
            <a:ext cx="607576" cy="12077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5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0F5B63-E83B-44D1-B7F1-47E858C7A78B}" type="datetimeFigureOut">
              <a:rPr kumimoji="1" lang="ja-JP" altLang="en-US" smtClean="0"/>
              <a:t>2022/12/13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94487" y="2102599"/>
            <a:ext cx="911364" cy="12077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5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07114" y="2102599"/>
            <a:ext cx="607576" cy="12077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5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33F065-29CA-4BC1-BA2A-A5A9B5969F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2880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270022" rtl="0" eaLnBrk="1" latinLnBrk="0" hangingPunct="1">
        <a:lnSpc>
          <a:spcPct val="90000"/>
        </a:lnSpc>
        <a:spcBef>
          <a:spcPct val="0"/>
        </a:spcBef>
        <a:buNone/>
        <a:defRPr kumimoji="1" sz="129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7506" indent="-67506" algn="l" defTabSz="270022" rtl="0" eaLnBrk="1" latinLnBrk="0" hangingPunct="1">
        <a:lnSpc>
          <a:spcPct val="90000"/>
        </a:lnSpc>
        <a:spcBef>
          <a:spcPts val="295"/>
        </a:spcBef>
        <a:buFont typeface="Arial" panose="020B0604020202020204" pitchFamily="34" charset="0"/>
        <a:buChar char="•"/>
        <a:defRPr kumimoji="1" sz="827" kern="1200">
          <a:solidFill>
            <a:schemeClr val="tx1"/>
          </a:solidFill>
          <a:latin typeface="+mn-lt"/>
          <a:ea typeface="+mn-ea"/>
          <a:cs typeface="+mn-cs"/>
        </a:defRPr>
      </a:lvl1pPr>
      <a:lvl2pPr marL="202517" indent="-67506" algn="l" defTabSz="270022" rtl="0" eaLnBrk="1" latinLnBrk="0" hangingPunct="1">
        <a:lnSpc>
          <a:spcPct val="90000"/>
        </a:lnSpc>
        <a:spcBef>
          <a:spcPts val="148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2pPr>
      <a:lvl3pPr marL="337528" indent="-67506" algn="l" defTabSz="270022" rtl="0" eaLnBrk="1" latinLnBrk="0" hangingPunct="1">
        <a:lnSpc>
          <a:spcPct val="90000"/>
        </a:lnSpc>
        <a:spcBef>
          <a:spcPts val="148"/>
        </a:spcBef>
        <a:buFont typeface="Arial" panose="020B0604020202020204" pitchFamily="34" charset="0"/>
        <a:buChar char="•"/>
        <a:defRPr kumimoji="1" sz="591" kern="1200">
          <a:solidFill>
            <a:schemeClr val="tx1"/>
          </a:solidFill>
          <a:latin typeface="+mn-lt"/>
          <a:ea typeface="+mn-ea"/>
          <a:cs typeface="+mn-cs"/>
        </a:defRPr>
      </a:lvl3pPr>
      <a:lvl4pPr marL="472539" indent="-67506" algn="l" defTabSz="270022" rtl="0" eaLnBrk="1" latinLnBrk="0" hangingPunct="1">
        <a:lnSpc>
          <a:spcPct val="90000"/>
        </a:lnSpc>
        <a:spcBef>
          <a:spcPts val="148"/>
        </a:spcBef>
        <a:buFont typeface="Arial" panose="020B0604020202020204" pitchFamily="34" charset="0"/>
        <a:buChar char="•"/>
        <a:defRPr kumimoji="1" sz="532" kern="1200">
          <a:solidFill>
            <a:schemeClr val="tx1"/>
          </a:solidFill>
          <a:latin typeface="+mn-lt"/>
          <a:ea typeface="+mn-ea"/>
          <a:cs typeface="+mn-cs"/>
        </a:defRPr>
      </a:lvl4pPr>
      <a:lvl5pPr marL="607550" indent="-67506" algn="l" defTabSz="270022" rtl="0" eaLnBrk="1" latinLnBrk="0" hangingPunct="1">
        <a:lnSpc>
          <a:spcPct val="90000"/>
        </a:lnSpc>
        <a:spcBef>
          <a:spcPts val="148"/>
        </a:spcBef>
        <a:buFont typeface="Arial" panose="020B0604020202020204" pitchFamily="34" charset="0"/>
        <a:buChar char="•"/>
        <a:defRPr kumimoji="1" sz="532" kern="1200">
          <a:solidFill>
            <a:schemeClr val="tx1"/>
          </a:solidFill>
          <a:latin typeface="+mn-lt"/>
          <a:ea typeface="+mn-ea"/>
          <a:cs typeface="+mn-cs"/>
        </a:defRPr>
      </a:lvl5pPr>
      <a:lvl6pPr marL="742561" indent="-67506" algn="l" defTabSz="270022" rtl="0" eaLnBrk="1" latinLnBrk="0" hangingPunct="1">
        <a:lnSpc>
          <a:spcPct val="90000"/>
        </a:lnSpc>
        <a:spcBef>
          <a:spcPts val="148"/>
        </a:spcBef>
        <a:buFont typeface="Arial" panose="020B0604020202020204" pitchFamily="34" charset="0"/>
        <a:buChar char="•"/>
        <a:defRPr kumimoji="1" sz="532" kern="1200">
          <a:solidFill>
            <a:schemeClr val="tx1"/>
          </a:solidFill>
          <a:latin typeface="+mn-lt"/>
          <a:ea typeface="+mn-ea"/>
          <a:cs typeface="+mn-cs"/>
        </a:defRPr>
      </a:lvl6pPr>
      <a:lvl7pPr marL="877573" indent="-67506" algn="l" defTabSz="270022" rtl="0" eaLnBrk="1" latinLnBrk="0" hangingPunct="1">
        <a:lnSpc>
          <a:spcPct val="90000"/>
        </a:lnSpc>
        <a:spcBef>
          <a:spcPts val="148"/>
        </a:spcBef>
        <a:buFont typeface="Arial" panose="020B0604020202020204" pitchFamily="34" charset="0"/>
        <a:buChar char="•"/>
        <a:defRPr kumimoji="1" sz="532" kern="1200">
          <a:solidFill>
            <a:schemeClr val="tx1"/>
          </a:solidFill>
          <a:latin typeface="+mn-lt"/>
          <a:ea typeface="+mn-ea"/>
          <a:cs typeface="+mn-cs"/>
        </a:defRPr>
      </a:lvl7pPr>
      <a:lvl8pPr marL="1012584" indent="-67506" algn="l" defTabSz="270022" rtl="0" eaLnBrk="1" latinLnBrk="0" hangingPunct="1">
        <a:lnSpc>
          <a:spcPct val="90000"/>
        </a:lnSpc>
        <a:spcBef>
          <a:spcPts val="148"/>
        </a:spcBef>
        <a:buFont typeface="Arial" panose="020B0604020202020204" pitchFamily="34" charset="0"/>
        <a:buChar char="•"/>
        <a:defRPr kumimoji="1" sz="532" kern="1200">
          <a:solidFill>
            <a:schemeClr val="tx1"/>
          </a:solidFill>
          <a:latin typeface="+mn-lt"/>
          <a:ea typeface="+mn-ea"/>
          <a:cs typeface="+mn-cs"/>
        </a:defRPr>
      </a:lvl8pPr>
      <a:lvl9pPr marL="1147595" indent="-67506" algn="l" defTabSz="270022" rtl="0" eaLnBrk="1" latinLnBrk="0" hangingPunct="1">
        <a:lnSpc>
          <a:spcPct val="90000"/>
        </a:lnSpc>
        <a:spcBef>
          <a:spcPts val="148"/>
        </a:spcBef>
        <a:buFont typeface="Arial" panose="020B0604020202020204" pitchFamily="34" charset="0"/>
        <a:buChar char="•"/>
        <a:defRPr kumimoji="1" sz="53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0022" rtl="0" eaLnBrk="1" latinLnBrk="0" hangingPunct="1">
        <a:defRPr kumimoji="1" sz="532" kern="1200">
          <a:solidFill>
            <a:schemeClr val="tx1"/>
          </a:solidFill>
          <a:latin typeface="+mn-lt"/>
          <a:ea typeface="+mn-ea"/>
          <a:cs typeface="+mn-cs"/>
        </a:defRPr>
      </a:lvl1pPr>
      <a:lvl2pPr marL="135011" algn="l" defTabSz="270022" rtl="0" eaLnBrk="1" latinLnBrk="0" hangingPunct="1">
        <a:defRPr kumimoji="1" sz="532" kern="1200">
          <a:solidFill>
            <a:schemeClr val="tx1"/>
          </a:solidFill>
          <a:latin typeface="+mn-lt"/>
          <a:ea typeface="+mn-ea"/>
          <a:cs typeface="+mn-cs"/>
        </a:defRPr>
      </a:lvl2pPr>
      <a:lvl3pPr marL="270022" algn="l" defTabSz="270022" rtl="0" eaLnBrk="1" latinLnBrk="0" hangingPunct="1">
        <a:defRPr kumimoji="1" sz="532" kern="1200">
          <a:solidFill>
            <a:schemeClr val="tx1"/>
          </a:solidFill>
          <a:latin typeface="+mn-lt"/>
          <a:ea typeface="+mn-ea"/>
          <a:cs typeface="+mn-cs"/>
        </a:defRPr>
      </a:lvl3pPr>
      <a:lvl4pPr marL="405033" algn="l" defTabSz="270022" rtl="0" eaLnBrk="1" latinLnBrk="0" hangingPunct="1">
        <a:defRPr kumimoji="1" sz="532" kern="1200">
          <a:solidFill>
            <a:schemeClr val="tx1"/>
          </a:solidFill>
          <a:latin typeface="+mn-lt"/>
          <a:ea typeface="+mn-ea"/>
          <a:cs typeface="+mn-cs"/>
        </a:defRPr>
      </a:lvl4pPr>
      <a:lvl5pPr marL="540045" algn="l" defTabSz="270022" rtl="0" eaLnBrk="1" latinLnBrk="0" hangingPunct="1">
        <a:defRPr kumimoji="1" sz="532" kern="1200">
          <a:solidFill>
            <a:schemeClr val="tx1"/>
          </a:solidFill>
          <a:latin typeface="+mn-lt"/>
          <a:ea typeface="+mn-ea"/>
          <a:cs typeface="+mn-cs"/>
        </a:defRPr>
      </a:lvl5pPr>
      <a:lvl6pPr marL="675056" algn="l" defTabSz="270022" rtl="0" eaLnBrk="1" latinLnBrk="0" hangingPunct="1">
        <a:defRPr kumimoji="1" sz="532" kern="1200">
          <a:solidFill>
            <a:schemeClr val="tx1"/>
          </a:solidFill>
          <a:latin typeface="+mn-lt"/>
          <a:ea typeface="+mn-ea"/>
          <a:cs typeface="+mn-cs"/>
        </a:defRPr>
      </a:lvl6pPr>
      <a:lvl7pPr marL="810067" algn="l" defTabSz="270022" rtl="0" eaLnBrk="1" latinLnBrk="0" hangingPunct="1">
        <a:defRPr kumimoji="1" sz="532" kern="1200">
          <a:solidFill>
            <a:schemeClr val="tx1"/>
          </a:solidFill>
          <a:latin typeface="+mn-lt"/>
          <a:ea typeface="+mn-ea"/>
          <a:cs typeface="+mn-cs"/>
        </a:defRPr>
      </a:lvl7pPr>
      <a:lvl8pPr marL="945078" algn="l" defTabSz="270022" rtl="0" eaLnBrk="1" latinLnBrk="0" hangingPunct="1">
        <a:defRPr kumimoji="1" sz="532" kern="1200">
          <a:solidFill>
            <a:schemeClr val="tx1"/>
          </a:solidFill>
          <a:latin typeface="+mn-lt"/>
          <a:ea typeface="+mn-ea"/>
          <a:cs typeface="+mn-cs"/>
        </a:defRPr>
      </a:lvl8pPr>
      <a:lvl9pPr marL="1080089" algn="l" defTabSz="270022" rtl="0" eaLnBrk="1" latinLnBrk="0" hangingPunct="1">
        <a:defRPr kumimoji="1" sz="53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90">
          <a:fgClr>
            <a:srgbClr val="F3AD7D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076" t="-300" r="22103" b="439"/>
          <a:stretch/>
        </p:blipFill>
        <p:spPr>
          <a:xfrm>
            <a:off x="822251" y="107133"/>
            <a:ext cx="1783042" cy="2055859"/>
          </a:xfrm>
          <a:prstGeom prst="rect">
            <a:avLst/>
          </a:prstGeom>
        </p:spPr>
      </p:pic>
      <p:pic>
        <p:nvPicPr>
          <p:cNvPr id="11" name="図 10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541" t="5289" r="15733" b="342"/>
          <a:stretch/>
        </p:blipFill>
        <p:spPr>
          <a:xfrm>
            <a:off x="99232" y="112095"/>
            <a:ext cx="727583" cy="718294"/>
          </a:xfrm>
          <a:prstGeom prst="rect">
            <a:avLst/>
          </a:prstGeom>
        </p:spPr>
      </p:pic>
      <p:pic>
        <p:nvPicPr>
          <p:cNvPr id="10" name="図 9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2761"/>
          <a:stretch/>
        </p:blipFill>
        <p:spPr>
          <a:xfrm>
            <a:off x="95688" y="1443725"/>
            <a:ext cx="725336" cy="719163"/>
          </a:xfrm>
          <a:prstGeom prst="rect">
            <a:avLst/>
          </a:prstGeom>
        </p:spPr>
      </p:pic>
      <p:pic>
        <p:nvPicPr>
          <p:cNvPr id="9" name="図 8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340" r="10845"/>
          <a:stretch/>
        </p:blipFill>
        <p:spPr>
          <a:xfrm>
            <a:off x="95688" y="779684"/>
            <a:ext cx="733652" cy="710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8386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1462</TotalTime>
  <Words>1</Words>
  <Application>Microsoft Office PowerPoint</Application>
  <PresentationFormat>ユーザー設定</PresentationFormat>
  <Paragraphs>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ＭＳ Ｐゴシック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matumura</dc:creator>
  <cp:lastModifiedBy>田倉 詩野</cp:lastModifiedBy>
  <cp:revision>91</cp:revision>
  <cp:lastPrinted>2022-12-13T07:46:15Z</cp:lastPrinted>
  <dcterms:created xsi:type="dcterms:W3CDTF">2020-04-26T04:43:22Z</dcterms:created>
  <dcterms:modified xsi:type="dcterms:W3CDTF">2022-12-13T09:06:17Z</dcterms:modified>
</cp:coreProperties>
</file>