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Lst>
  <p:sldSz cx="7127875" cy="10044113"/>
  <p:notesSz cx="6735763" cy="9866313"/>
  <p:defaultTextStyle>
    <a:defPPr>
      <a:defRPr lang="ja-JP"/>
    </a:defPPr>
    <a:lvl1pPr marL="0" algn="l" defTabSz="936620" rtl="0" eaLnBrk="1" latinLnBrk="0" hangingPunct="1">
      <a:defRPr kumimoji="1" sz="1844" kern="1200">
        <a:solidFill>
          <a:schemeClr val="tx1"/>
        </a:solidFill>
        <a:latin typeface="+mn-lt"/>
        <a:ea typeface="+mn-ea"/>
        <a:cs typeface="+mn-cs"/>
      </a:defRPr>
    </a:lvl1pPr>
    <a:lvl2pPr marL="468310" algn="l" defTabSz="936620" rtl="0" eaLnBrk="1" latinLnBrk="0" hangingPunct="1">
      <a:defRPr kumimoji="1" sz="1844" kern="1200">
        <a:solidFill>
          <a:schemeClr val="tx1"/>
        </a:solidFill>
        <a:latin typeface="+mn-lt"/>
        <a:ea typeface="+mn-ea"/>
        <a:cs typeface="+mn-cs"/>
      </a:defRPr>
    </a:lvl2pPr>
    <a:lvl3pPr marL="936620" algn="l" defTabSz="936620" rtl="0" eaLnBrk="1" latinLnBrk="0" hangingPunct="1">
      <a:defRPr kumimoji="1" sz="1844" kern="1200">
        <a:solidFill>
          <a:schemeClr val="tx1"/>
        </a:solidFill>
        <a:latin typeface="+mn-lt"/>
        <a:ea typeface="+mn-ea"/>
        <a:cs typeface="+mn-cs"/>
      </a:defRPr>
    </a:lvl3pPr>
    <a:lvl4pPr marL="1404930" algn="l" defTabSz="936620" rtl="0" eaLnBrk="1" latinLnBrk="0" hangingPunct="1">
      <a:defRPr kumimoji="1" sz="1844" kern="1200">
        <a:solidFill>
          <a:schemeClr val="tx1"/>
        </a:solidFill>
        <a:latin typeface="+mn-lt"/>
        <a:ea typeface="+mn-ea"/>
        <a:cs typeface="+mn-cs"/>
      </a:defRPr>
    </a:lvl4pPr>
    <a:lvl5pPr marL="1873240" algn="l" defTabSz="936620" rtl="0" eaLnBrk="1" latinLnBrk="0" hangingPunct="1">
      <a:defRPr kumimoji="1" sz="1844" kern="1200">
        <a:solidFill>
          <a:schemeClr val="tx1"/>
        </a:solidFill>
        <a:latin typeface="+mn-lt"/>
        <a:ea typeface="+mn-ea"/>
        <a:cs typeface="+mn-cs"/>
      </a:defRPr>
    </a:lvl5pPr>
    <a:lvl6pPr marL="2341550" algn="l" defTabSz="936620" rtl="0" eaLnBrk="1" latinLnBrk="0" hangingPunct="1">
      <a:defRPr kumimoji="1" sz="1844" kern="1200">
        <a:solidFill>
          <a:schemeClr val="tx1"/>
        </a:solidFill>
        <a:latin typeface="+mn-lt"/>
        <a:ea typeface="+mn-ea"/>
        <a:cs typeface="+mn-cs"/>
      </a:defRPr>
    </a:lvl6pPr>
    <a:lvl7pPr marL="2809860" algn="l" defTabSz="936620" rtl="0" eaLnBrk="1" latinLnBrk="0" hangingPunct="1">
      <a:defRPr kumimoji="1" sz="1844" kern="1200">
        <a:solidFill>
          <a:schemeClr val="tx1"/>
        </a:solidFill>
        <a:latin typeface="+mn-lt"/>
        <a:ea typeface="+mn-ea"/>
        <a:cs typeface="+mn-cs"/>
      </a:defRPr>
    </a:lvl7pPr>
    <a:lvl8pPr marL="3278170" algn="l" defTabSz="936620" rtl="0" eaLnBrk="1" latinLnBrk="0" hangingPunct="1">
      <a:defRPr kumimoji="1" sz="1844" kern="1200">
        <a:solidFill>
          <a:schemeClr val="tx1"/>
        </a:solidFill>
        <a:latin typeface="+mn-lt"/>
        <a:ea typeface="+mn-ea"/>
        <a:cs typeface="+mn-cs"/>
      </a:defRPr>
    </a:lvl8pPr>
    <a:lvl9pPr marL="3746480" algn="l" defTabSz="936620" rtl="0" eaLnBrk="1" latinLnBrk="0" hangingPunct="1">
      <a:defRPr kumimoji="1" sz="184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4" userDrawn="1">
          <p15:clr>
            <a:srgbClr val="A4A3A4"/>
          </p15:clr>
        </p15:guide>
        <p15:guide id="2" pos="224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FFFF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8522" autoAdjust="0"/>
  </p:normalViewPr>
  <p:slideViewPr>
    <p:cSldViewPr>
      <p:cViewPr varScale="1">
        <p:scale>
          <a:sx n="79" d="100"/>
          <a:sy n="79" d="100"/>
        </p:scale>
        <p:origin x="1170" y="120"/>
      </p:cViewPr>
      <p:guideLst>
        <p:guide orient="horz" pos="3164"/>
        <p:guide pos="224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34591" y="3120188"/>
            <a:ext cx="6058694" cy="2152974"/>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69181" y="5691664"/>
            <a:ext cx="4989513" cy="2566829"/>
          </a:xfrm>
        </p:spPr>
        <p:txBody>
          <a:bodyPr/>
          <a:lstStyle>
            <a:lvl1pPr marL="0" indent="0" algn="ctr">
              <a:buNone/>
              <a:defRPr>
                <a:solidFill>
                  <a:schemeClr val="tx1">
                    <a:tint val="75000"/>
                  </a:schemeClr>
                </a:solidFill>
              </a:defRPr>
            </a:lvl1pPr>
            <a:lvl2pPr marL="463555" indent="0" algn="ctr">
              <a:buNone/>
              <a:defRPr>
                <a:solidFill>
                  <a:schemeClr val="tx1">
                    <a:tint val="75000"/>
                  </a:schemeClr>
                </a:solidFill>
              </a:defRPr>
            </a:lvl2pPr>
            <a:lvl3pPr marL="927110" indent="0" algn="ctr">
              <a:buNone/>
              <a:defRPr>
                <a:solidFill>
                  <a:schemeClr val="tx1">
                    <a:tint val="75000"/>
                  </a:schemeClr>
                </a:solidFill>
              </a:defRPr>
            </a:lvl3pPr>
            <a:lvl4pPr marL="1390665" indent="0" algn="ctr">
              <a:buNone/>
              <a:defRPr>
                <a:solidFill>
                  <a:schemeClr val="tx1">
                    <a:tint val="75000"/>
                  </a:schemeClr>
                </a:solidFill>
              </a:defRPr>
            </a:lvl4pPr>
            <a:lvl5pPr marL="1854220" indent="0" algn="ctr">
              <a:buNone/>
              <a:defRPr>
                <a:solidFill>
                  <a:schemeClr val="tx1">
                    <a:tint val="75000"/>
                  </a:schemeClr>
                </a:solidFill>
              </a:defRPr>
            </a:lvl5pPr>
            <a:lvl6pPr marL="2317775" indent="0" algn="ctr">
              <a:buNone/>
              <a:defRPr>
                <a:solidFill>
                  <a:schemeClr val="tx1">
                    <a:tint val="75000"/>
                  </a:schemeClr>
                </a:solidFill>
              </a:defRPr>
            </a:lvl6pPr>
            <a:lvl7pPr marL="2781330" indent="0" algn="ctr">
              <a:buNone/>
              <a:defRPr>
                <a:solidFill>
                  <a:schemeClr val="tx1">
                    <a:tint val="75000"/>
                  </a:schemeClr>
                </a:solidFill>
              </a:defRPr>
            </a:lvl7pPr>
            <a:lvl8pPr marL="3244886" indent="0" algn="ctr">
              <a:buNone/>
              <a:defRPr>
                <a:solidFill>
                  <a:schemeClr val="tx1">
                    <a:tint val="75000"/>
                  </a:schemeClr>
                </a:solidFill>
              </a:defRPr>
            </a:lvl8pPr>
            <a:lvl9pPr marL="3708441"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937B6E6-09E8-40F8-8C2C-8DBC6C7C6518}" type="datetimeFigureOut">
              <a:rPr kumimoji="1" lang="ja-JP" altLang="en-US" smtClean="0"/>
              <a:t>2022/12/22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2CB60BE-2D1A-4830-9894-EECA00FC7F68}" type="slidenum">
              <a:rPr kumimoji="1" lang="ja-JP" altLang="en-US" smtClean="0"/>
              <a:t>‹#›</a:t>
            </a:fld>
            <a:endParaRPr kumimoji="1" lang="ja-JP" altLang="en-US" dirty="0"/>
          </a:p>
        </p:txBody>
      </p:sp>
    </p:spTree>
    <p:extLst>
      <p:ext uri="{BB962C8B-B14F-4D97-AF65-F5344CB8AC3E}">
        <p14:creationId xmlns:p14="http://schemas.microsoft.com/office/powerpoint/2010/main" val="2796178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937B6E6-09E8-40F8-8C2C-8DBC6C7C6518}" type="datetimeFigureOut">
              <a:rPr kumimoji="1" lang="ja-JP" altLang="en-US" smtClean="0"/>
              <a:t>2022/12/22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2CB60BE-2D1A-4830-9894-EECA00FC7F68}" type="slidenum">
              <a:rPr kumimoji="1" lang="ja-JP" altLang="en-US" smtClean="0"/>
              <a:t>‹#›</a:t>
            </a:fld>
            <a:endParaRPr kumimoji="1" lang="ja-JP" altLang="en-US" dirty="0"/>
          </a:p>
        </p:txBody>
      </p:sp>
    </p:spTree>
    <p:extLst>
      <p:ext uri="{BB962C8B-B14F-4D97-AF65-F5344CB8AC3E}">
        <p14:creationId xmlns:p14="http://schemas.microsoft.com/office/powerpoint/2010/main" val="2811977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875782" y="537083"/>
            <a:ext cx="1202829" cy="11425179"/>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67297" y="537083"/>
            <a:ext cx="3489689" cy="11425179"/>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937B6E6-09E8-40F8-8C2C-8DBC6C7C6518}" type="datetimeFigureOut">
              <a:rPr kumimoji="1" lang="ja-JP" altLang="en-US" smtClean="0"/>
              <a:t>2022/12/22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2CB60BE-2D1A-4830-9894-EECA00FC7F68}" type="slidenum">
              <a:rPr kumimoji="1" lang="ja-JP" altLang="en-US" smtClean="0"/>
              <a:t>‹#›</a:t>
            </a:fld>
            <a:endParaRPr kumimoji="1" lang="ja-JP" altLang="en-US" dirty="0"/>
          </a:p>
        </p:txBody>
      </p:sp>
    </p:spTree>
    <p:extLst>
      <p:ext uri="{BB962C8B-B14F-4D97-AF65-F5344CB8AC3E}">
        <p14:creationId xmlns:p14="http://schemas.microsoft.com/office/powerpoint/2010/main" val="1851685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937B6E6-09E8-40F8-8C2C-8DBC6C7C6518}" type="datetimeFigureOut">
              <a:rPr kumimoji="1" lang="ja-JP" altLang="en-US" smtClean="0"/>
              <a:t>2022/12/22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2CB60BE-2D1A-4830-9894-EECA00FC7F68}" type="slidenum">
              <a:rPr kumimoji="1" lang="ja-JP" altLang="en-US" smtClean="0"/>
              <a:t>‹#›</a:t>
            </a:fld>
            <a:endParaRPr kumimoji="1" lang="ja-JP" altLang="en-US" dirty="0"/>
          </a:p>
        </p:txBody>
      </p:sp>
    </p:spTree>
    <p:extLst>
      <p:ext uri="{BB962C8B-B14F-4D97-AF65-F5344CB8AC3E}">
        <p14:creationId xmlns:p14="http://schemas.microsoft.com/office/powerpoint/2010/main" val="3960847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3053" y="6454272"/>
            <a:ext cx="6058694" cy="1994873"/>
          </a:xfrm>
        </p:spPr>
        <p:txBody>
          <a:bodyPr anchor="t"/>
          <a:lstStyle>
            <a:lvl1pPr algn="l">
              <a:defRPr sz="4056"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63053" y="4257125"/>
            <a:ext cx="6058694" cy="2197148"/>
          </a:xfrm>
        </p:spPr>
        <p:txBody>
          <a:bodyPr anchor="b"/>
          <a:lstStyle>
            <a:lvl1pPr marL="0" indent="0">
              <a:buNone/>
              <a:defRPr sz="2028">
                <a:solidFill>
                  <a:schemeClr val="tx1">
                    <a:tint val="75000"/>
                  </a:schemeClr>
                </a:solidFill>
              </a:defRPr>
            </a:lvl1pPr>
            <a:lvl2pPr marL="463555" indent="0">
              <a:buNone/>
              <a:defRPr sz="1825">
                <a:solidFill>
                  <a:schemeClr val="tx1">
                    <a:tint val="75000"/>
                  </a:schemeClr>
                </a:solidFill>
              </a:defRPr>
            </a:lvl2pPr>
            <a:lvl3pPr marL="927110" indent="0">
              <a:buNone/>
              <a:defRPr sz="1622">
                <a:solidFill>
                  <a:schemeClr val="tx1">
                    <a:tint val="75000"/>
                  </a:schemeClr>
                </a:solidFill>
              </a:defRPr>
            </a:lvl3pPr>
            <a:lvl4pPr marL="1390665" indent="0">
              <a:buNone/>
              <a:defRPr sz="1419">
                <a:solidFill>
                  <a:schemeClr val="tx1">
                    <a:tint val="75000"/>
                  </a:schemeClr>
                </a:solidFill>
              </a:defRPr>
            </a:lvl4pPr>
            <a:lvl5pPr marL="1854220" indent="0">
              <a:buNone/>
              <a:defRPr sz="1419">
                <a:solidFill>
                  <a:schemeClr val="tx1">
                    <a:tint val="75000"/>
                  </a:schemeClr>
                </a:solidFill>
              </a:defRPr>
            </a:lvl5pPr>
            <a:lvl6pPr marL="2317775" indent="0">
              <a:buNone/>
              <a:defRPr sz="1419">
                <a:solidFill>
                  <a:schemeClr val="tx1">
                    <a:tint val="75000"/>
                  </a:schemeClr>
                </a:solidFill>
              </a:defRPr>
            </a:lvl6pPr>
            <a:lvl7pPr marL="2781330" indent="0">
              <a:buNone/>
              <a:defRPr sz="1419">
                <a:solidFill>
                  <a:schemeClr val="tx1">
                    <a:tint val="75000"/>
                  </a:schemeClr>
                </a:solidFill>
              </a:defRPr>
            </a:lvl7pPr>
            <a:lvl8pPr marL="3244886" indent="0">
              <a:buNone/>
              <a:defRPr sz="1419">
                <a:solidFill>
                  <a:schemeClr val="tx1">
                    <a:tint val="75000"/>
                  </a:schemeClr>
                </a:solidFill>
              </a:defRPr>
            </a:lvl8pPr>
            <a:lvl9pPr marL="3708441" indent="0">
              <a:buNone/>
              <a:defRPr sz="1419">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937B6E6-09E8-40F8-8C2C-8DBC6C7C6518}" type="datetimeFigureOut">
              <a:rPr kumimoji="1" lang="ja-JP" altLang="en-US" smtClean="0"/>
              <a:t>2022/12/22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2CB60BE-2D1A-4830-9894-EECA00FC7F68}" type="slidenum">
              <a:rPr kumimoji="1" lang="ja-JP" altLang="en-US" smtClean="0"/>
              <a:t>‹#›</a:t>
            </a:fld>
            <a:endParaRPr kumimoji="1" lang="ja-JP" altLang="en-US" dirty="0"/>
          </a:p>
        </p:txBody>
      </p:sp>
    </p:spTree>
    <p:extLst>
      <p:ext uri="{BB962C8B-B14F-4D97-AF65-F5344CB8AC3E}">
        <p14:creationId xmlns:p14="http://schemas.microsoft.com/office/powerpoint/2010/main" val="2050347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67297" y="3124836"/>
            <a:ext cx="2346259" cy="8837425"/>
          </a:xfrm>
        </p:spPr>
        <p:txBody>
          <a:bodyPr/>
          <a:lstStyle>
            <a:lvl1pPr>
              <a:defRPr sz="2839"/>
            </a:lvl1pPr>
            <a:lvl2pPr>
              <a:defRPr sz="2433"/>
            </a:lvl2pPr>
            <a:lvl3pPr>
              <a:defRPr sz="2028"/>
            </a:lvl3pPr>
            <a:lvl4pPr>
              <a:defRPr sz="1825"/>
            </a:lvl4pPr>
            <a:lvl5pPr>
              <a:defRPr sz="1825"/>
            </a:lvl5pPr>
            <a:lvl6pPr>
              <a:defRPr sz="1825"/>
            </a:lvl6pPr>
            <a:lvl7pPr>
              <a:defRPr sz="1825"/>
            </a:lvl7pPr>
            <a:lvl8pPr>
              <a:defRPr sz="1825"/>
            </a:lvl8pPr>
            <a:lvl9pPr>
              <a:defRPr sz="1825"/>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732354" y="3124836"/>
            <a:ext cx="2346259" cy="8837425"/>
          </a:xfrm>
        </p:spPr>
        <p:txBody>
          <a:bodyPr/>
          <a:lstStyle>
            <a:lvl1pPr>
              <a:defRPr sz="2839"/>
            </a:lvl1pPr>
            <a:lvl2pPr>
              <a:defRPr sz="2433"/>
            </a:lvl2pPr>
            <a:lvl3pPr>
              <a:defRPr sz="2028"/>
            </a:lvl3pPr>
            <a:lvl4pPr>
              <a:defRPr sz="1825"/>
            </a:lvl4pPr>
            <a:lvl5pPr>
              <a:defRPr sz="1825"/>
            </a:lvl5pPr>
            <a:lvl6pPr>
              <a:defRPr sz="1825"/>
            </a:lvl6pPr>
            <a:lvl7pPr>
              <a:defRPr sz="1825"/>
            </a:lvl7pPr>
            <a:lvl8pPr>
              <a:defRPr sz="1825"/>
            </a:lvl8pPr>
            <a:lvl9pPr>
              <a:defRPr sz="1825"/>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937B6E6-09E8-40F8-8C2C-8DBC6C7C6518}" type="datetimeFigureOut">
              <a:rPr kumimoji="1" lang="ja-JP" altLang="en-US" smtClean="0"/>
              <a:t>2022/12/22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2CB60BE-2D1A-4830-9894-EECA00FC7F68}" type="slidenum">
              <a:rPr kumimoji="1" lang="ja-JP" altLang="en-US" smtClean="0"/>
              <a:t>‹#›</a:t>
            </a:fld>
            <a:endParaRPr kumimoji="1" lang="ja-JP" altLang="en-US" dirty="0"/>
          </a:p>
        </p:txBody>
      </p:sp>
    </p:spTree>
    <p:extLst>
      <p:ext uri="{BB962C8B-B14F-4D97-AF65-F5344CB8AC3E}">
        <p14:creationId xmlns:p14="http://schemas.microsoft.com/office/powerpoint/2010/main" val="1598751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56394" y="402230"/>
            <a:ext cx="6415088" cy="1674019"/>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56394" y="2248301"/>
            <a:ext cx="3149383" cy="936985"/>
          </a:xfrm>
        </p:spPr>
        <p:txBody>
          <a:bodyPr anchor="b"/>
          <a:lstStyle>
            <a:lvl1pPr marL="0" indent="0">
              <a:buNone/>
              <a:defRPr sz="2433" b="1"/>
            </a:lvl1pPr>
            <a:lvl2pPr marL="463555" indent="0">
              <a:buNone/>
              <a:defRPr sz="2028" b="1"/>
            </a:lvl2pPr>
            <a:lvl3pPr marL="927110" indent="0">
              <a:buNone/>
              <a:defRPr sz="1825" b="1"/>
            </a:lvl3pPr>
            <a:lvl4pPr marL="1390665" indent="0">
              <a:buNone/>
              <a:defRPr sz="1622" b="1"/>
            </a:lvl4pPr>
            <a:lvl5pPr marL="1854220" indent="0">
              <a:buNone/>
              <a:defRPr sz="1622" b="1"/>
            </a:lvl5pPr>
            <a:lvl6pPr marL="2317775" indent="0">
              <a:buNone/>
              <a:defRPr sz="1622" b="1"/>
            </a:lvl6pPr>
            <a:lvl7pPr marL="2781330" indent="0">
              <a:buNone/>
              <a:defRPr sz="1622" b="1"/>
            </a:lvl7pPr>
            <a:lvl8pPr marL="3244886" indent="0">
              <a:buNone/>
              <a:defRPr sz="1622" b="1"/>
            </a:lvl8pPr>
            <a:lvl9pPr marL="3708441" indent="0">
              <a:buNone/>
              <a:defRPr sz="1622"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56394" y="3185286"/>
            <a:ext cx="3149383" cy="5786991"/>
          </a:xfrm>
        </p:spPr>
        <p:txBody>
          <a:bodyPr/>
          <a:lstStyle>
            <a:lvl1pPr>
              <a:defRPr sz="2433"/>
            </a:lvl1pPr>
            <a:lvl2pPr>
              <a:defRPr sz="2028"/>
            </a:lvl2pPr>
            <a:lvl3pPr>
              <a:defRPr sz="1825"/>
            </a:lvl3pPr>
            <a:lvl4pPr>
              <a:defRPr sz="1622"/>
            </a:lvl4pPr>
            <a:lvl5pPr>
              <a:defRPr sz="1622"/>
            </a:lvl5pPr>
            <a:lvl6pPr>
              <a:defRPr sz="1622"/>
            </a:lvl6pPr>
            <a:lvl7pPr>
              <a:defRPr sz="1622"/>
            </a:lvl7pPr>
            <a:lvl8pPr>
              <a:defRPr sz="1622"/>
            </a:lvl8pPr>
            <a:lvl9pPr>
              <a:defRPr sz="1622"/>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620864" y="2248301"/>
            <a:ext cx="3150619" cy="936985"/>
          </a:xfrm>
        </p:spPr>
        <p:txBody>
          <a:bodyPr anchor="b"/>
          <a:lstStyle>
            <a:lvl1pPr marL="0" indent="0">
              <a:buNone/>
              <a:defRPr sz="2433" b="1"/>
            </a:lvl1pPr>
            <a:lvl2pPr marL="463555" indent="0">
              <a:buNone/>
              <a:defRPr sz="2028" b="1"/>
            </a:lvl2pPr>
            <a:lvl3pPr marL="927110" indent="0">
              <a:buNone/>
              <a:defRPr sz="1825" b="1"/>
            </a:lvl3pPr>
            <a:lvl4pPr marL="1390665" indent="0">
              <a:buNone/>
              <a:defRPr sz="1622" b="1"/>
            </a:lvl4pPr>
            <a:lvl5pPr marL="1854220" indent="0">
              <a:buNone/>
              <a:defRPr sz="1622" b="1"/>
            </a:lvl5pPr>
            <a:lvl6pPr marL="2317775" indent="0">
              <a:buNone/>
              <a:defRPr sz="1622" b="1"/>
            </a:lvl6pPr>
            <a:lvl7pPr marL="2781330" indent="0">
              <a:buNone/>
              <a:defRPr sz="1622" b="1"/>
            </a:lvl7pPr>
            <a:lvl8pPr marL="3244886" indent="0">
              <a:buNone/>
              <a:defRPr sz="1622" b="1"/>
            </a:lvl8pPr>
            <a:lvl9pPr marL="3708441" indent="0">
              <a:buNone/>
              <a:defRPr sz="1622"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620864" y="3185286"/>
            <a:ext cx="3150619" cy="5786991"/>
          </a:xfrm>
        </p:spPr>
        <p:txBody>
          <a:bodyPr/>
          <a:lstStyle>
            <a:lvl1pPr>
              <a:defRPr sz="2433"/>
            </a:lvl1pPr>
            <a:lvl2pPr>
              <a:defRPr sz="2028"/>
            </a:lvl2pPr>
            <a:lvl3pPr>
              <a:defRPr sz="1825"/>
            </a:lvl3pPr>
            <a:lvl4pPr>
              <a:defRPr sz="1622"/>
            </a:lvl4pPr>
            <a:lvl5pPr>
              <a:defRPr sz="1622"/>
            </a:lvl5pPr>
            <a:lvl6pPr>
              <a:defRPr sz="1622"/>
            </a:lvl6pPr>
            <a:lvl7pPr>
              <a:defRPr sz="1622"/>
            </a:lvl7pPr>
            <a:lvl8pPr>
              <a:defRPr sz="1622"/>
            </a:lvl8pPr>
            <a:lvl9pPr>
              <a:defRPr sz="1622"/>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937B6E6-09E8-40F8-8C2C-8DBC6C7C6518}" type="datetimeFigureOut">
              <a:rPr kumimoji="1" lang="ja-JP" altLang="en-US" smtClean="0"/>
              <a:t>2022/12/22</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D2CB60BE-2D1A-4830-9894-EECA00FC7F68}" type="slidenum">
              <a:rPr kumimoji="1" lang="ja-JP" altLang="en-US" smtClean="0"/>
              <a:t>‹#›</a:t>
            </a:fld>
            <a:endParaRPr kumimoji="1" lang="ja-JP" altLang="en-US" dirty="0"/>
          </a:p>
        </p:txBody>
      </p:sp>
    </p:spTree>
    <p:extLst>
      <p:ext uri="{BB962C8B-B14F-4D97-AF65-F5344CB8AC3E}">
        <p14:creationId xmlns:p14="http://schemas.microsoft.com/office/powerpoint/2010/main" val="1823044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937B6E6-09E8-40F8-8C2C-8DBC6C7C6518}" type="datetimeFigureOut">
              <a:rPr kumimoji="1" lang="ja-JP" altLang="en-US" smtClean="0"/>
              <a:t>2022/12/22</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D2CB60BE-2D1A-4830-9894-EECA00FC7F68}" type="slidenum">
              <a:rPr kumimoji="1" lang="ja-JP" altLang="en-US" smtClean="0"/>
              <a:t>‹#›</a:t>
            </a:fld>
            <a:endParaRPr kumimoji="1" lang="ja-JP" altLang="en-US" dirty="0"/>
          </a:p>
        </p:txBody>
      </p:sp>
    </p:spTree>
    <p:extLst>
      <p:ext uri="{BB962C8B-B14F-4D97-AF65-F5344CB8AC3E}">
        <p14:creationId xmlns:p14="http://schemas.microsoft.com/office/powerpoint/2010/main" val="83499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937B6E6-09E8-40F8-8C2C-8DBC6C7C6518}" type="datetimeFigureOut">
              <a:rPr kumimoji="1" lang="ja-JP" altLang="en-US" smtClean="0"/>
              <a:t>2022/12/22</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D2CB60BE-2D1A-4830-9894-EECA00FC7F68}" type="slidenum">
              <a:rPr kumimoji="1" lang="ja-JP" altLang="en-US" smtClean="0"/>
              <a:t>‹#›</a:t>
            </a:fld>
            <a:endParaRPr kumimoji="1" lang="ja-JP" altLang="en-US" dirty="0"/>
          </a:p>
        </p:txBody>
      </p:sp>
    </p:spTree>
    <p:extLst>
      <p:ext uri="{BB962C8B-B14F-4D97-AF65-F5344CB8AC3E}">
        <p14:creationId xmlns:p14="http://schemas.microsoft.com/office/powerpoint/2010/main" val="816884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56395" y="399906"/>
            <a:ext cx="2345022" cy="1701919"/>
          </a:xfrm>
        </p:spPr>
        <p:txBody>
          <a:bodyPr anchor="b"/>
          <a:lstStyle>
            <a:lvl1pPr algn="l">
              <a:defRPr sz="2028"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786802" y="399905"/>
            <a:ext cx="3984681" cy="8572373"/>
          </a:xfrm>
        </p:spPr>
        <p:txBody>
          <a:bodyPr/>
          <a:lstStyle>
            <a:lvl1pPr>
              <a:defRPr sz="3244"/>
            </a:lvl1pPr>
            <a:lvl2pPr>
              <a:defRPr sz="2839"/>
            </a:lvl2pPr>
            <a:lvl3pPr>
              <a:defRPr sz="2433"/>
            </a:lvl3pPr>
            <a:lvl4pPr>
              <a:defRPr sz="2028"/>
            </a:lvl4pPr>
            <a:lvl5pPr>
              <a:defRPr sz="2028"/>
            </a:lvl5pPr>
            <a:lvl6pPr>
              <a:defRPr sz="2028"/>
            </a:lvl6pPr>
            <a:lvl7pPr>
              <a:defRPr sz="2028"/>
            </a:lvl7pPr>
            <a:lvl8pPr>
              <a:defRPr sz="2028"/>
            </a:lvl8pPr>
            <a:lvl9pPr>
              <a:defRPr sz="2028"/>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56395" y="2101825"/>
            <a:ext cx="2345022" cy="6870453"/>
          </a:xfrm>
        </p:spPr>
        <p:txBody>
          <a:bodyPr/>
          <a:lstStyle>
            <a:lvl1pPr marL="0" indent="0">
              <a:buNone/>
              <a:defRPr sz="1419"/>
            </a:lvl1pPr>
            <a:lvl2pPr marL="463555" indent="0">
              <a:buNone/>
              <a:defRPr sz="1217"/>
            </a:lvl2pPr>
            <a:lvl3pPr marL="927110" indent="0">
              <a:buNone/>
              <a:defRPr sz="1014"/>
            </a:lvl3pPr>
            <a:lvl4pPr marL="1390665" indent="0">
              <a:buNone/>
              <a:defRPr sz="913"/>
            </a:lvl4pPr>
            <a:lvl5pPr marL="1854220" indent="0">
              <a:buNone/>
              <a:defRPr sz="913"/>
            </a:lvl5pPr>
            <a:lvl6pPr marL="2317775" indent="0">
              <a:buNone/>
              <a:defRPr sz="913"/>
            </a:lvl6pPr>
            <a:lvl7pPr marL="2781330" indent="0">
              <a:buNone/>
              <a:defRPr sz="913"/>
            </a:lvl7pPr>
            <a:lvl8pPr marL="3244886" indent="0">
              <a:buNone/>
              <a:defRPr sz="913"/>
            </a:lvl8pPr>
            <a:lvl9pPr marL="3708441" indent="0">
              <a:buNone/>
              <a:defRPr sz="91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937B6E6-09E8-40F8-8C2C-8DBC6C7C6518}" type="datetimeFigureOut">
              <a:rPr kumimoji="1" lang="ja-JP" altLang="en-US" smtClean="0"/>
              <a:t>2022/12/22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2CB60BE-2D1A-4830-9894-EECA00FC7F68}" type="slidenum">
              <a:rPr kumimoji="1" lang="ja-JP" altLang="en-US" smtClean="0"/>
              <a:t>‹#›</a:t>
            </a:fld>
            <a:endParaRPr kumimoji="1" lang="ja-JP" altLang="en-US" dirty="0"/>
          </a:p>
        </p:txBody>
      </p:sp>
    </p:spTree>
    <p:extLst>
      <p:ext uri="{BB962C8B-B14F-4D97-AF65-F5344CB8AC3E}">
        <p14:creationId xmlns:p14="http://schemas.microsoft.com/office/powerpoint/2010/main" val="411423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97113" y="7030880"/>
            <a:ext cx="4276725" cy="830036"/>
          </a:xfrm>
        </p:spPr>
        <p:txBody>
          <a:bodyPr anchor="b"/>
          <a:lstStyle>
            <a:lvl1pPr algn="l">
              <a:defRPr sz="2028"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97113" y="897460"/>
            <a:ext cx="4276725" cy="6026468"/>
          </a:xfrm>
        </p:spPr>
        <p:txBody>
          <a:bodyPr/>
          <a:lstStyle>
            <a:lvl1pPr marL="0" indent="0">
              <a:buNone/>
              <a:defRPr sz="3244"/>
            </a:lvl1pPr>
            <a:lvl2pPr marL="463555" indent="0">
              <a:buNone/>
              <a:defRPr sz="2839"/>
            </a:lvl2pPr>
            <a:lvl3pPr marL="927110" indent="0">
              <a:buNone/>
              <a:defRPr sz="2433"/>
            </a:lvl3pPr>
            <a:lvl4pPr marL="1390665" indent="0">
              <a:buNone/>
              <a:defRPr sz="2028"/>
            </a:lvl4pPr>
            <a:lvl5pPr marL="1854220" indent="0">
              <a:buNone/>
              <a:defRPr sz="2028"/>
            </a:lvl5pPr>
            <a:lvl6pPr marL="2317775" indent="0">
              <a:buNone/>
              <a:defRPr sz="2028"/>
            </a:lvl6pPr>
            <a:lvl7pPr marL="2781330" indent="0">
              <a:buNone/>
              <a:defRPr sz="2028"/>
            </a:lvl7pPr>
            <a:lvl8pPr marL="3244886" indent="0">
              <a:buNone/>
              <a:defRPr sz="2028"/>
            </a:lvl8pPr>
            <a:lvl9pPr marL="3708441" indent="0">
              <a:buNone/>
              <a:defRPr sz="2028"/>
            </a:lvl9pPr>
          </a:lstStyle>
          <a:p>
            <a:endParaRPr kumimoji="1" lang="ja-JP" altLang="en-US" dirty="0"/>
          </a:p>
        </p:txBody>
      </p:sp>
      <p:sp>
        <p:nvSpPr>
          <p:cNvPr id="4" name="テキスト プレースホルダー 3"/>
          <p:cNvSpPr>
            <a:spLocks noGrp="1"/>
          </p:cNvSpPr>
          <p:nvPr>
            <p:ph type="body" sz="half" idx="2"/>
          </p:nvPr>
        </p:nvSpPr>
        <p:spPr>
          <a:xfrm>
            <a:off x="1397113" y="7860916"/>
            <a:ext cx="4276725" cy="1178787"/>
          </a:xfrm>
        </p:spPr>
        <p:txBody>
          <a:bodyPr/>
          <a:lstStyle>
            <a:lvl1pPr marL="0" indent="0">
              <a:buNone/>
              <a:defRPr sz="1419"/>
            </a:lvl1pPr>
            <a:lvl2pPr marL="463555" indent="0">
              <a:buNone/>
              <a:defRPr sz="1217"/>
            </a:lvl2pPr>
            <a:lvl3pPr marL="927110" indent="0">
              <a:buNone/>
              <a:defRPr sz="1014"/>
            </a:lvl3pPr>
            <a:lvl4pPr marL="1390665" indent="0">
              <a:buNone/>
              <a:defRPr sz="913"/>
            </a:lvl4pPr>
            <a:lvl5pPr marL="1854220" indent="0">
              <a:buNone/>
              <a:defRPr sz="913"/>
            </a:lvl5pPr>
            <a:lvl6pPr marL="2317775" indent="0">
              <a:buNone/>
              <a:defRPr sz="913"/>
            </a:lvl6pPr>
            <a:lvl7pPr marL="2781330" indent="0">
              <a:buNone/>
              <a:defRPr sz="913"/>
            </a:lvl7pPr>
            <a:lvl8pPr marL="3244886" indent="0">
              <a:buNone/>
              <a:defRPr sz="913"/>
            </a:lvl8pPr>
            <a:lvl9pPr marL="3708441" indent="0">
              <a:buNone/>
              <a:defRPr sz="91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937B6E6-09E8-40F8-8C2C-8DBC6C7C6518}" type="datetimeFigureOut">
              <a:rPr kumimoji="1" lang="ja-JP" altLang="en-US" smtClean="0"/>
              <a:t>2022/12/22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2CB60BE-2D1A-4830-9894-EECA00FC7F68}" type="slidenum">
              <a:rPr kumimoji="1" lang="ja-JP" altLang="en-US" smtClean="0"/>
              <a:t>‹#›</a:t>
            </a:fld>
            <a:endParaRPr kumimoji="1" lang="ja-JP" altLang="en-US" dirty="0"/>
          </a:p>
        </p:txBody>
      </p:sp>
    </p:spTree>
    <p:extLst>
      <p:ext uri="{BB962C8B-B14F-4D97-AF65-F5344CB8AC3E}">
        <p14:creationId xmlns:p14="http://schemas.microsoft.com/office/powerpoint/2010/main" val="1540541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56394" y="402230"/>
            <a:ext cx="6415088" cy="1674019"/>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56394" y="2343628"/>
            <a:ext cx="6415088" cy="6628650"/>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56394" y="9309406"/>
            <a:ext cx="1663171" cy="534755"/>
          </a:xfrm>
          <a:prstGeom prst="rect">
            <a:avLst/>
          </a:prstGeom>
        </p:spPr>
        <p:txBody>
          <a:bodyPr vert="horz" lIns="91440" tIns="45720" rIns="91440" bIns="45720" rtlCol="0" anchor="ctr"/>
          <a:lstStyle>
            <a:lvl1pPr algn="l">
              <a:defRPr sz="1217">
                <a:solidFill>
                  <a:schemeClr val="tx1">
                    <a:tint val="75000"/>
                  </a:schemeClr>
                </a:solidFill>
              </a:defRPr>
            </a:lvl1pPr>
          </a:lstStyle>
          <a:p>
            <a:fld id="{7937B6E6-09E8-40F8-8C2C-8DBC6C7C6518}" type="datetimeFigureOut">
              <a:rPr kumimoji="1" lang="ja-JP" altLang="en-US" smtClean="0"/>
              <a:t>2022/12/22</a:t>
            </a:fld>
            <a:endParaRPr kumimoji="1" lang="ja-JP" altLang="en-US" dirty="0"/>
          </a:p>
        </p:txBody>
      </p:sp>
      <p:sp>
        <p:nvSpPr>
          <p:cNvPr id="5" name="フッター プレースホルダー 4"/>
          <p:cNvSpPr>
            <a:spLocks noGrp="1"/>
          </p:cNvSpPr>
          <p:nvPr>
            <p:ph type="ftr" sz="quarter" idx="3"/>
          </p:nvPr>
        </p:nvSpPr>
        <p:spPr>
          <a:xfrm>
            <a:off x="2435358" y="9309406"/>
            <a:ext cx="2257160" cy="534755"/>
          </a:xfrm>
          <a:prstGeom prst="rect">
            <a:avLst/>
          </a:prstGeom>
        </p:spPr>
        <p:txBody>
          <a:bodyPr vert="horz" lIns="91440" tIns="45720" rIns="91440" bIns="45720" rtlCol="0" anchor="ctr"/>
          <a:lstStyle>
            <a:lvl1pPr algn="ctr">
              <a:defRPr sz="1217">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5108310" y="9309406"/>
            <a:ext cx="1663171" cy="534755"/>
          </a:xfrm>
          <a:prstGeom prst="rect">
            <a:avLst/>
          </a:prstGeom>
        </p:spPr>
        <p:txBody>
          <a:bodyPr vert="horz" lIns="91440" tIns="45720" rIns="91440" bIns="45720" rtlCol="0" anchor="ctr"/>
          <a:lstStyle>
            <a:lvl1pPr algn="r">
              <a:defRPr sz="1217">
                <a:solidFill>
                  <a:schemeClr val="tx1">
                    <a:tint val="75000"/>
                  </a:schemeClr>
                </a:solidFill>
              </a:defRPr>
            </a:lvl1pPr>
          </a:lstStyle>
          <a:p>
            <a:fld id="{D2CB60BE-2D1A-4830-9894-EECA00FC7F68}" type="slidenum">
              <a:rPr kumimoji="1" lang="ja-JP" altLang="en-US" smtClean="0"/>
              <a:t>‹#›</a:t>
            </a:fld>
            <a:endParaRPr kumimoji="1" lang="ja-JP" altLang="en-US" dirty="0"/>
          </a:p>
        </p:txBody>
      </p:sp>
    </p:spTree>
    <p:extLst>
      <p:ext uri="{BB962C8B-B14F-4D97-AF65-F5344CB8AC3E}">
        <p14:creationId xmlns:p14="http://schemas.microsoft.com/office/powerpoint/2010/main" val="2571409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7110" rtl="0" eaLnBrk="1" latinLnBrk="0" hangingPunct="1">
        <a:spcBef>
          <a:spcPct val="0"/>
        </a:spcBef>
        <a:buNone/>
        <a:defRPr kumimoji="1" sz="4461" kern="1200">
          <a:solidFill>
            <a:schemeClr val="tx1"/>
          </a:solidFill>
          <a:latin typeface="+mj-lt"/>
          <a:ea typeface="+mj-ea"/>
          <a:cs typeface="+mj-cs"/>
        </a:defRPr>
      </a:lvl1pPr>
    </p:titleStyle>
    <p:bodyStyle>
      <a:lvl1pPr marL="347666" indent="-347666" algn="l" defTabSz="927110" rtl="0" eaLnBrk="1" latinLnBrk="0" hangingPunct="1">
        <a:spcBef>
          <a:spcPct val="20000"/>
        </a:spcBef>
        <a:buFont typeface="Arial" pitchFamily="34" charset="0"/>
        <a:buChar char="•"/>
        <a:defRPr kumimoji="1" sz="3244" kern="1200">
          <a:solidFill>
            <a:schemeClr val="tx1"/>
          </a:solidFill>
          <a:latin typeface="+mn-lt"/>
          <a:ea typeface="+mn-ea"/>
          <a:cs typeface="+mn-cs"/>
        </a:defRPr>
      </a:lvl1pPr>
      <a:lvl2pPr marL="753277" indent="-289722" algn="l" defTabSz="927110" rtl="0" eaLnBrk="1" latinLnBrk="0" hangingPunct="1">
        <a:spcBef>
          <a:spcPct val="20000"/>
        </a:spcBef>
        <a:buFont typeface="Arial" pitchFamily="34" charset="0"/>
        <a:buChar char="–"/>
        <a:defRPr kumimoji="1" sz="2839" kern="1200">
          <a:solidFill>
            <a:schemeClr val="tx1"/>
          </a:solidFill>
          <a:latin typeface="+mn-lt"/>
          <a:ea typeface="+mn-ea"/>
          <a:cs typeface="+mn-cs"/>
        </a:defRPr>
      </a:lvl2pPr>
      <a:lvl3pPr marL="1158888" indent="-231778" algn="l" defTabSz="927110" rtl="0" eaLnBrk="1" latinLnBrk="0" hangingPunct="1">
        <a:spcBef>
          <a:spcPct val="20000"/>
        </a:spcBef>
        <a:buFont typeface="Arial" pitchFamily="34" charset="0"/>
        <a:buChar char="•"/>
        <a:defRPr kumimoji="1" sz="2433" kern="1200">
          <a:solidFill>
            <a:schemeClr val="tx1"/>
          </a:solidFill>
          <a:latin typeface="+mn-lt"/>
          <a:ea typeface="+mn-ea"/>
          <a:cs typeface="+mn-cs"/>
        </a:defRPr>
      </a:lvl3pPr>
      <a:lvl4pPr marL="1622443" indent="-231778" algn="l" defTabSz="927110" rtl="0" eaLnBrk="1" latinLnBrk="0" hangingPunct="1">
        <a:spcBef>
          <a:spcPct val="20000"/>
        </a:spcBef>
        <a:buFont typeface="Arial" pitchFamily="34" charset="0"/>
        <a:buChar char="–"/>
        <a:defRPr kumimoji="1" sz="2028" kern="1200">
          <a:solidFill>
            <a:schemeClr val="tx1"/>
          </a:solidFill>
          <a:latin typeface="+mn-lt"/>
          <a:ea typeface="+mn-ea"/>
          <a:cs typeface="+mn-cs"/>
        </a:defRPr>
      </a:lvl4pPr>
      <a:lvl5pPr marL="2085998" indent="-231778" algn="l" defTabSz="927110" rtl="0" eaLnBrk="1" latinLnBrk="0" hangingPunct="1">
        <a:spcBef>
          <a:spcPct val="20000"/>
        </a:spcBef>
        <a:buFont typeface="Arial" pitchFamily="34" charset="0"/>
        <a:buChar char="»"/>
        <a:defRPr kumimoji="1" sz="2028" kern="1200">
          <a:solidFill>
            <a:schemeClr val="tx1"/>
          </a:solidFill>
          <a:latin typeface="+mn-lt"/>
          <a:ea typeface="+mn-ea"/>
          <a:cs typeface="+mn-cs"/>
        </a:defRPr>
      </a:lvl5pPr>
      <a:lvl6pPr marL="2549553" indent="-231778" algn="l" defTabSz="927110" rtl="0" eaLnBrk="1" latinLnBrk="0" hangingPunct="1">
        <a:spcBef>
          <a:spcPct val="20000"/>
        </a:spcBef>
        <a:buFont typeface="Arial" pitchFamily="34" charset="0"/>
        <a:buChar char="•"/>
        <a:defRPr kumimoji="1" sz="2028" kern="1200">
          <a:solidFill>
            <a:schemeClr val="tx1"/>
          </a:solidFill>
          <a:latin typeface="+mn-lt"/>
          <a:ea typeface="+mn-ea"/>
          <a:cs typeface="+mn-cs"/>
        </a:defRPr>
      </a:lvl6pPr>
      <a:lvl7pPr marL="3013108" indent="-231778" algn="l" defTabSz="927110" rtl="0" eaLnBrk="1" latinLnBrk="0" hangingPunct="1">
        <a:spcBef>
          <a:spcPct val="20000"/>
        </a:spcBef>
        <a:buFont typeface="Arial" pitchFamily="34" charset="0"/>
        <a:buChar char="•"/>
        <a:defRPr kumimoji="1" sz="2028" kern="1200">
          <a:solidFill>
            <a:schemeClr val="tx1"/>
          </a:solidFill>
          <a:latin typeface="+mn-lt"/>
          <a:ea typeface="+mn-ea"/>
          <a:cs typeface="+mn-cs"/>
        </a:defRPr>
      </a:lvl7pPr>
      <a:lvl8pPr marL="3476663" indent="-231778" algn="l" defTabSz="927110" rtl="0" eaLnBrk="1" latinLnBrk="0" hangingPunct="1">
        <a:spcBef>
          <a:spcPct val="20000"/>
        </a:spcBef>
        <a:buFont typeface="Arial" pitchFamily="34" charset="0"/>
        <a:buChar char="•"/>
        <a:defRPr kumimoji="1" sz="2028" kern="1200">
          <a:solidFill>
            <a:schemeClr val="tx1"/>
          </a:solidFill>
          <a:latin typeface="+mn-lt"/>
          <a:ea typeface="+mn-ea"/>
          <a:cs typeface="+mn-cs"/>
        </a:defRPr>
      </a:lvl8pPr>
      <a:lvl9pPr marL="3940218" indent="-231778" algn="l" defTabSz="927110" rtl="0" eaLnBrk="1" latinLnBrk="0" hangingPunct="1">
        <a:spcBef>
          <a:spcPct val="20000"/>
        </a:spcBef>
        <a:buFont typeface="Arial" pitchFamily="34" charset="0"/>
        <a:buChar char="•"/>
        <a:defRPr kumimoji="1" sz="2028" kern="1200">
          <a:solidFill>
            <a:schemeClr val="tx1"/>
          </a:solidFill>
          <a:latin typeface="+mn-lt"/>
          <a:ea typeface="+mn-ea"/>
          <a:cs typeface="+mn-cs"/>
        </a:defRPr>
      </a:lvl9pPr>
    </p:bodyStyle>
    <p:otherStyle>
      <a:defPPr>
        <a:defRPr lang="ja-JP"/>
      </a:defPPr>
      <a:lvl1pPr marL="0" algn="l" defTabSz="927110" rtl="0" eaLnBrk="1" latinLnBrk="0" hangingPunct="1">
        <a:defRPr kumimoji="1" sz="1825" kern="1200">
          <a:solidFill>
            <a:schemeClr val="tx1"/>
          </a:solidFill>
          <a:latin typeface="+mn-lt"/>
          <a:ea typeface="+mn-ea"/>
          <a:cs typeface="+mn-cs"/>
        </a:defRPr>
      </a:lvl1pPr>
      <a:lvl2pPr marL="463555" algn="l" defTabSz="927110" rtl="0" eaLnBrk="1" latinLnBrk="0" hangingPunct="1">
        <a:defRPr kumimoji="1" sz="1825" kern="1200">
          <a:solidFill>
            <a:schemeClr val="tx1"/>
          </a:solidFill>
          <a:latin typeface="+mn-lt"/>
          <a:ea typeface="+mn-ea"/>
          <a:cs typeface="+mn-cs"/>
        </a:defRPr>
      </a:lvl2pPr>
      <a:lvl3pPr marL="927110" algn="l" defTabSz="927110" rtl="0" eaLnBrk="1" latinLnBrk="0" hangingPunct="1">
        <a:defRPr kumimoji="1" sz="1825" kern="1200">
          <a:solidFill>
            <a:schemeClr val="tx1"/>
          </a:solidFill>
          <a:latin typeface="+mn-lt"/>
          <a:ea typeface="+mn-ea"/>
          <a:cs typeface="+mn-cs"/>
        </a:defRPr>
      </a:lvl3pPr>
      <a:lvl4pPr marL="1390665" algn="l" defTabSz="927110" rtl="0" eaLnBrk="1" latinLnBrk="0" hangingPunct="1">
        <a:defRPr kumimoji="1" sz="1825" kern="1200">
          <a:solidFill>
            <a:schemeClr val="tx1"/>
          </a:solidFill>
          <a:latin typeface="+mn-lt"/>
          <a:ea typeface="+mn-ea"/>
          <a:cs typeface="+mn-cs"/>
        </a:defRPr>
      </a:lvl4pPr>
      <a:lvl5pPr marL="1854220" algn="l" defTabSz="927110" rtl="0" eaLnBrk="1" latinLnBrk="0" hangingPunct="1">
        <a:defRPr kumimoji="1" sz="1825" kern="1200">
          <a:solidFill>
            <a:schemeClr val="tx1"/>
          </a:solidFill>
          <a:latin typeface="+mn-lt"/>
          <a:ea typeface="+mn-ea"/>
          <a:cs typeface="+mn-cs"/>
        </a:defRPr>
      </a:lvl5pPr>
      <a:lvl6pPr marL="2317775" algn="l" defTabSz="927110" rtl="0" eaLnBrk="1" latinLnBrk="0" hangingPunct="1">
        <a:defRPr kumimoji="1" sz="1825" kern="1200">
          <a:solidFill>
            <a:schemeClr val="tx1"/>
          </a:solidFill>
          <a:latin typeface="+mn-lt"/>
          <a:ea typeface="+mn-ea"/>
          <a:cs typeface="+mn-cs"/>
        </a:defRPr>
      </a:lvl6pPr>
      <a:lvl7pPr marL="2781330" algn="l" defTabSz="927110" rtl="0" eaLnBrk="1" latinLnBrk="0" hangingPunct="1">
        <a:defRPr kumimoji="1" sz="1825" kern="1200">
          <a:solidFill>
            <a:schemeClr val="tx1"/>
          </a:solidFill>
          <a:latin typeface="+mn-lt"/>
          <a:ea typeface="+mn-ea"/>
          <a:cs typeface="+mn-cs"/>
        </a:defRPr>
      </a:lvl7pPr>
      <a:lvl8pPr marL="3244886" algn="l" defTabSz="927110" rtl="0" eaLnBrk="1" latinLnBrk="0" hangingPunct="1">
        <a:defRPr kumimoji="1" sz="1825" kern="1200">
          <a:solidFill>
            <a:schemeClr val="tx1"/>
          </a:solidFill>
          <a:latin typeface="+mn-lt"/>
          <a:ea typeface="+mn-ea"/>
          <a:cs typeface="+mn-cs"/>
        </a:defRPr>
      </a:lvl8pPr>
      <a:lvl9pPr marL="3708441" algn="l" defTabSz="927110" rtl="0" eaLnBrk="1" latinLnBrk="0" hangingPunct="1">
        <a:defRPr kumimoji="1" sz="182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11"/>
          <p:cNvGraphicFramePr>
            <a:graphicFrameLocks noGrp="1"/>
          </p:cNvGraphicFramePr>
          <p:nvPr>
            <p:extLst>
              <p:ext uri="{D42A27DB-BD31-4B8C-83A1-F6EECF244321}">
                <p14:modId xmlns:p14="http://schemas.microsoft.com/office/powerpoint/2010/main" val="2187575587"/>
              </p:ext>
            </p:extLst>
          </p:nvPr>
        </p:nvGraphicFramePr>
        <p:xfrm>
          <a:off x="128456" y="2310566"/>
          <a:ext cx="6769891" cy="6952626"/>
        </p:xfrm>
        <a:graphic>
          <a:graphicData uri="http://schemas.openxmlformats.org/drawingml/2006/table">
            <a:tbl>
              <a:tblPr firstRow="1" firstCol="1" bandRow="1">
                <a:tableStyleId>{5940675A-B579-460E-94D1-54222C63F5DA}</a:tableStyleId>
              </a:tblPr>
              <a:tblGrid>
                <a:gridCol w="1295927">
                  <a:extLst>
                    <a:ext uri="{9D8B030D-6E8A-4147-A177-3AD203B41FA5}">
                      <a16:colId xmlns:a16="http://schemas.microsoft.com/office/drawing/2014/main" val="20000"/>
                    </a:ext>
                  </a:extLst>
                </a:gridCol>
                <a:gridCol w="1261368">
                  <a:extLst>
                    <a:ext uri="{9D8B030D-6E8A-4147-A177-3AD203B41FA5}">
                      <a16:colId xmlns:a16="http://schemas.microsoft.com/office/drawing/2014/main" val="20001"/>
                    </a:ext>
                  </a:extLst>
                </a:gridCol>
                <a:gridCol w="1371314">
                  <a:extLst>
                    <a:ext uri="{9D8B030D-6E8A-4147-A177-3AD203B41FA5}">
                      <a16:colId xmlns:a16="http://schemas.microsoft.com/office/drawing/2014/main" val="20002"/>
                    </a:ext>
                  </a:extLst>
                </a:gridCol>
                <a:gridCol w="838542">
                  <a:extLst>
                    <a:ext uri="{9D8B030D-6E8A-4147-A177-3AD203B41FA5}">
                      <a16:colId xmlns:a16="http://schemas.microsoft.com/office/drawing/2014/main" val="20003"/>
                    </a:ext>
                  </a:extLst>
                </a:gridCol>
                <a:gridCol w="2002740">
                  <a:extLst>
                    <a:ext uri="{9D8B030D-6E8A-4147-A177-3AD203B41FA5}">
                      <a16:colId xmlns:a16="http://schemas.microsoft.com/office/drawing/2014/main" val="20004"/>
                    </a:ext>
                  </a:extLst>
                </a:gridCol>
              </a:tblGrid>
              <a:tr h="335842">
                <a:tc>
                  <a:txBody>
                    <a:bodyPr/>
                    <a:lstStyle/>
                    <a:p>
                      <a:pPr algn="ctr">
                        <a:spcAft>
                          <a:spcPts val="0"/>
                        </a:spcAft>
                      </a:pPr>
                      <a:r>
                        <a:rPr lang="ja-JP" sz="1200" kern="100" dirty="0">
                          <a:effectLst/>
                          <a:latin typeface="UD デジタル 教科書体 NK-B" panose="02020700000000000000" pitchFamily="18" charset="-128"/>
                          <a:ea typeface="UD デジタル 教科書体 NK-B" panose="02020700000000000000" pitchFamily="18" charset="-128"/>
                        </a:rPr>
                        <a:t>クラブ名</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nchor="ctr"/>
                </a:tc>
                <a:tc>
                  <a:txBody>
                    <a:bodyPr/>
                    <a:lstStyle/>
                    <a:p>
                      <a:pPr algn="ctr">
                        <a:spcAft>
                          <a:spcPts val="0"/>
                        </a:spcAft>
                      </a:pPr>
                      <a:r>
                        <a:rPr lang="ja-JP" sz="1200" kern="100" dirty="0">
                          <a:effectLst/>
                          <a:latin typeface="UD デジタル 教科書体 NK-B" panose="02020700000000000000" pitchFamily="18" charset="-128"/>
                          <a:ea typeface="UD デジタル 教科書体 NK-B" panose="02020700000000000000" pitchFamily="18" charset="-128"/>
                        </a:rPr>
                        <a:t>活動日</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nchor="ctr"/>
                </a:tc>
                <a:tc>
                  <a:txBody>
                    <a:bodyPr/>
                    <a:lstStyle/>
                    <a:p>
                      <a:pPr algn="ctr">
                        <a:spcAft>
                          <a:spcPts val="0"/>
                        </a:spcAft>
                      </a:pPr>
                      <a:r>
                        <a:rPr lang="ja-JP" sz="1200" kern="100" dirty="0">
                          <a:effectLst/>
                          <a:latin typeface="UD デジタル 教科書体 NK-B" panose="02020700000000000000" pitchFamily="18" charset="-128"/>
                          <a:ea typeface="UD デジタル 教科書体 NK-B" panose="02020700000000000000" pitchFamily="18" charset="-128"/>
                        </a:rPr>
                        <a:t>対　象</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nchor="ctr"/>
                </a:tc>
                <a:tc>
                  <a:txBody>
                    <a:bodyPr/>
                    <a:lstStyle/>
                    <a:p>
                      <a:pPr algn="ctr">
                        <a:spcAft>
                          <a:spcPts val="0"/>
                        </a:spcAft>
                      </a:pPr>
                      <a:r>
                        <a:rPr lang="ja-JP" sz="1200" kern="100">
                          <a:effectLst/>
                          <a:latin typeface="UD デジタル 教科書体 NK-B" panose="02020700000000000000" pitchFamily="18" charset="-128"/>
                          <a:ea typeface="UD デジタル 教科書体 NK-B" panose="02020700000000000000" pitchFamily="18" charset="-128"/>
                        </a:rPr>
                        <a:t>年会費</a:t>
                      </a:r>
                      <a:endParaRPr lang="ja-JP" sz="1100" kern="10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nchor="ctr"/>
                </a:tc>
                <a:tc>
                  <a:txBody>
                    <a:bodyPr/>
                    <a:lstStyle/>
                    <a:p>
                      <a:pPr algn="ctr">
                        <a:spcAft>
                          <a:spcPts val="0"/>
                        </a:spcAft>
                      </a:pPr>
                      <a:r>
                        <a:rPr lang="ja-JP" sz="1200" kern="100" dirty="0">
                          <a:effectLst/>
                          <a:latin typeface="UD デジタル 教科書体 NK-B" panose="02020700000000000000" pitchFamily="18" charset="-128"/>
                          <a:ea typeface="UD デジタル 教科書体 NK-B" panose="02020700000000000000" pitchFamily="18" charset="-128"/>
                        </a:rPr>
                        <a:t>先生からのコメント</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nchor="ctr"/>
                </a:tc>
                <a:extLst>
                  <a:ext uri="{0D108BD9-81ED-4DB2-BD59-A6C34878D82A}">
                    <a16:rowId xmlns:a16="http://schemas.microsoft.com/office/drawing/2014/main" val="10000"/>
                  </a:ext>
                </a:extLst>
              </a:tr>
              <a:tr h="684495">
                <a:tc>
                  <a:txBody>
                    <a:bodyPr/>
                    <a:lstStyle/>
                    <a:p>
                      <a:pPr algn="ctr">
                        <a:spcAft>
                          <a:spcPts val="0"/>
                        </a:spcAft>
                      </a:pPr>
                      <a:endParaRPr lang="en-US" altLang="ja-JP" sz="1100" kern="100" dirty="0" smtClean="0">
                        <a:effectLst/>
                        <a:latin typeface="UD デジタル 教科書体 NK-B" panose="02020700000000000000" pitchFamily="18" charset="-128"/>
                        <a:ea typeface="UD デジタル 教科書体 NK-B" panose="02020700000000000000" pitchFamily="18" charset="-128"/>
                      </a:endParaRPr>
                    </a:p>
                    <a:p>
                      <a:pPr algn="ctr">
                        <a:spcAft>
                          <a:spcPts val="0"/>
                        </a:spcAft>
                      </a:pPr>
                      <a:r>
                        <a:rPr lang="ja-JP" sz="1100" kern="100" dirty="0" smtClean="0">
                          <a:effectLst/>
                          <a:latin typeface="UD デジタル 教科書体 NK-B" panose="02020700000000000000" pitchFamily="18" charset="-128"/>
                          <a:ea typeface="UD デジタル 教科書体 NK-B" panose="02020700000000000000" pitchFamily="18" charset="-128"/>
                        </a:rPr>
                        <a:t>将棋</a:t>
                      </a:r>
                      <a:r>
                        <a:rPr lang="ja-JP" sz="1100" kern="100" dirty="0">
                          <a:effectLst/>
                          <a:latin typeface="UD デジタル 教科書体 NK-B" panose="02020700000000000000" pitchFamily="18" charset="-128"/>
                          <a:ea typeface="UD デジタル 教科書体 NK-B" panose="02020700000000000000" pitchFamily="18" charset="-128"/>
                        </a:rPr>
                        <a:t>クラブ</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lnSpc>
                          <a:spcPct val="150000"/>
                        </a:lnSpc>
                        <a:spcAft>
                          <a:spcPts val="0"/>
                        </a:spcAft>
                      </a:pPr>
                      <a:r>
                        <a:rPr lang="ja-JP" sz="1100" kern="100" dirty="0">
                          <a:effectLst/>
                          <a:latin typeface="UD デジタル 教科書体 NK-B" panose="02020700000000000000" pitchFamily="18" charset="-128"/>
                          <a:ea typeface="UD デジタル 教科書体 NK-B" panose="02020700000000000000" pitchFamily="18" charset="-128"/>
                        </a:rPr>
                        <a:t>毎月第</a:t>
                      </a:r>
                      <a:r>
                        <a:rPr lang="en-US" sz="1100" kern="100" dirty="0">
                          <a:effectLst/>
                          <a:latin typeface="UD デジタル 教科書体 NK-B" panose="02020700000000000000" pitchFamily="18" charset="-128"/>
                          <a:ea typeface="UD デジタル 教科書体 NK-B" panose="02020700000000000000" pitchFamily="18" charset="-128"/>
                        </a:rPr>
                        <a:t>1</a:t>
                      </a:r>
                      <a:r>
                        <a:rPr lang="ja-JP" sz="1100" kern="100" dirty="0">
                          <a:effectLst/>
                          <a:latin typeface="UD デジタル 教科書体 NK-B" panose="02020700000000000000" pitchFamily="18" charset="-128"/>
                          <a:ea typeface="UD デジタル 教科書体 NK-B" panose="02020700000000000000" pitchFamily="18" charset="-128"/>
                        </a:rPr>
                        <a:t>日曜日</a:t>
                      </a:r>
                    </a:p>
                    <a:p>
                      <a:pPr algn="ctr">
                        <a:lnSpc>
                          <a:spcPct val="150000"/>
                        </a:lnSpc>
                        <a:spcAft>
                          <a:spcPts val="0"/>
                        </a:spcAft>
                      </a:pPr>
                      <a:r>
                        <a:rPr lang="en-US" sz="1100" kern="100" dirty="0">
                          <a:effectLst/>
                          <a:latin typeface="UD デジタル 教科書体 NK-B" panose="02020700000000000000" pitchFamily="18" charset="-128"/>
                          <a:ea typeface="UD デジタル 教科書体 NK-B" panose="02020700000000000000" pitchFamily="18" charset="-128"/>
                        </a:rPr>
                        <a:t>10</a:t>
                      </a:r>
                      <a:r>
                        <a:rPr lang="ja-JP" sz="1100" kern="100" dirty="0">
                          <a:effectLst/>
                          <a:latin typeface="UD デジタル 教科書体 NK-B" panose="02020700000000000000" pitchFamily="18" charset="-128"/>
                          <a:ea typeface="UD デジタル 教科書体 NK-B" panose="02020700000000000000" pitchFamily="18" charset="-128"/>
                        </a:rPr>
                        <a:t>：</a:t>
                      </a:r>
                      <a:r>
                        <a:rPr lang="en-US" sz="1100" kern="100" dirty="0">
                          <a:effectLst/>
                          <a:latin typeface="UD デジタル 教科書体 NK-B" panose="02020700000000000000" pitchFamily="18" charset="-128"/>
                          <a:ea typeface="UD デジタル 教科書体 NK-B" panose="02020700000000000000" pitchFamily="18" charset="-128"/>
                        </a:rPr>
                        <a:t>00</a:t>
                      </a:r>
                      <a:r>
                        <a:rPr lang="ja-JP" sz="1100" kern="100" dirty="0">
                          <a:effectLst/>
                          <a:latin typeface="UD デジタル 教科書体 NK-B" panose="02020700000000000000" pitchFamily="18" charset="-128"/>
                          <a:ea typeface="UD デジタル 教科書体 NK-B" panose="02020700000000000000" pitchFamily="18" charset="-128"/>
                        </a:rPr>
                        <a:t>～</a:t>
                      </a:r>
                      <a:r>
                        <a:rPr lang="en-US" sz="1100" kern="100" dirty="0">
                          <a:effectLst/>
                          <a:latin typeface="UD デジタル 教科書体 NK-B" panose="02020700000000000000" pitchFamily="18" charset="-128"/>
                          <a:ea typeface="UD デジタル 教科書体 NK-B" panose="02020700000000000000" pitchFamily="18" charset="-128"/>
                        </a:rPr>
                        <a:t>11</a:t>
                      </a:r>
                      <a:r>
                        <a:rPr lang="ja-JP" sz="1100" kern="100" dirty="0">
                          <a:effectLst/>
                          <a:latin typeface="UD デジタル 教科書体 NK-B" panose="02020700000000000000" pitchFamily="18" charset="-128"/>
                          <a:ea typeface="UD デジタル 教科書体 NK-B" panose="02020700000000000000" pitchFamily="18" charset="-128"/>
                        </a:rPr>
                        <a:t>：</a:t>
                      </a:r>
                      <a:r>
                        <a:rPr lang="en-US" sz="1100" kern="100" dirty="0">
                          <a:effectLst/>
                          <a:latin typeface="UD デジタル 教科書体 NK-B" panose="02020700000000000000" pitchFamily="18" charset="-128"/>
                          <a:ea typeface="UD デジタル 教科書体 NK-B" panose="02020700000000000000" pitchFamily="18" charset="-128"/>
                        </a:rPr>
                        <a:t>30</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lnSpc>
                          <a:spcPct val="150000"/>
                        </a:lnSpc>
                        <a:spcAft>
                          <a:spcPts val="0"/>
                        </a:spcAft>
                      </a:pPr>
                      <a:r>
                        <a:rPr lang="ja-JP" sz="1100" kern="100" dirty="0">
                          <a:effectLst/>
                          <a:latin typeface="UD デジタル 教科書体 NK-B" panose="02020700000000000000" pitchFamily="18" charset="-128"/>
                          <a:ea typeface="UD デジタル 教科書体 NK-B" panose="02020700000000000000" pitchFamily="18" charset="-128"/>
                        </a:rPr>
                        <a:t>小・中学生</a:t>
                      </a:r>
                    </a:p>
                    <a:p>
                      <a:pPr algn="ctr">
                        <a:lnSpc>
                          <a:spcPct val="150000"/>
                        </a:lnSpc>
                        <a:spcAft>
                          <a:spcPts val="0"/>
                        </a:spcAft>
                      </a:pPr>
                      <a:r>
                        <a:rPr lang="en-US" sz="1100" kern="100" dirty="0">
                          <a:effectLst/>
                          <a:latin typeface="UD デジタル 教科書体 NK-B" panose="02020700000000000000" pitchFamily="18" charset="-128"/>
                          <a:ea typeface="UD デジタル 教科書体 NK-B" panose="02020700000000000000" pitchFamily="18" charset="-128"/>
                        </a:rPr>
                        <a:t>20</a:t>
                      </a:r>
                      <a:r>
                        <a:rPr lang="ja-JP" sz="1100" kern="100" dirty="0">
                          <a:effectLst/>
                          <a:latin typeface="UD デジタル 教科書体 NK-B" panose="02020700000000000000" pitchFamily="18" charset="-128"/>
                          <a:ea typeface="UD デジタル 教科書体 NK-B" panose="02020700000000000000" pitchFamily="18" charset="-128"/>
                        </a:rPr>
                        <a:t>人</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spcAft>
                          <a:spcPts val="0"/>
                        </a:spcAft>
                      </a:pPr>
                      <a:endParaRPr lang="en-US" sz="1100" kern="100" dirty="0" smtClean="0">
                        <a:effectLst/>
                        <a:latin typeface="UD デジタル 教科書体 NK-B" panose="02020700000000000000" pitchFamily="18" charset="-128"/>
                        <a:ea typeface="UD デジタル 教科書体 NK-B" panose="02020700000000000000" pitchFamily="18" charset="-128"/>
                      </a:endParaRPr>
                    </a:p>
                    <a:p>
                      <a:pPr algn="ctr">
                        <a:spcAft>
                          <a:spcPts val="0"/>
                        </a:spcAft>
                      </a:pPr>
                      <a:r>
                        <a:rPr lang="en-US" sz="1100" kern="100" dirty="0" smtClean="0">
                          <a:effectLst/>
                          <a:latin typeface="UD デジタル 教科書体 NK-B" panose="02020700000000000000" pitchFamily="18" charset="-128"/>
                          <a:ea typeface="UD デジタル 教科書体 NK-B" panose="02020700000000000000" pitchFamily="18" charset="-128"/>
                        </a:rPr>
                        <a:t>2,000</a:t>
                      </a:r>
                      <a:r>
                        <a:rPr lang="ja-JP" sz="1100" kern="100" dirty="0">
                          <a:effectLst/>
                          <a:latin typeface="UD デジタル 教科書体 NK-B" panose="02020700000000000000" pitchFamily="18" charset="-128"/>
                          <a:ea typeface="UD デジタル 教科書体 NK-B" panose="02020700000000000000" pitchFamily="18" charset="-128"/>
                        </a:rPr>
                        <a:t>円</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l">
                        <a:spcAft>
                          <a:spcPts val="0"/>
                        </a:spcAft>
                      </a:pPr>
                      <a:r>
                        <a:rPr lang="ja-JP" sz="1100" kern="100" dirty="0" smtClean="0">
                          <a:effectLst/>
                          <a:latin typeface="UD デジタル 教科書体 NK-B" panose="02020700000000000000" pitchFamily="18" charset="-128"/>
                          <a:ea typeface="UD デジタル 教科書体 NK-B" panose="02020700000000000000" pitchFamily="18" charset="-128"/>
                        </a:rPr>
                        <a:t>初心者でも大丈夫です。楽しく</a:t>
                      </a:r>
                      <a:r>
                        <a:rPr lang="ja-JP" sz="1100" kern="100" dirty="0">
                          <a:effectLst/>
                          <a:latin typeface="UD デジタル 教科書体 NK-B" panose="02020700000000000000" pitchFamily="18" charset="-128"/>
                          <a:ea typeface="UD デジタル 教科書体 NK-B" panose="02020700000000000000" pitchFamily="18" charset="-128"/>
                        </a:rPr>
                        <a:t>学び、友だちの輪を広げよう。</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nchor="ctr"/>
                </a:tc>
                <a:extLst>
                  <a:ext uri="{0D108BD9-81ED-4DB2-BD59-A6C34878D82A}">
                    <a16:rowId xmlns:a16="http://schemas.microsoft.com/office/drawing/2014/main" val="10001"/>
                  </a:ext>
                </a:extLst>
              </a:tr>
              <a:tr h="684495">
                <a:tc rowSpan="2">
                  <a:txBody>
                    <a:bodyPr/>
                    <a:lstStyle/>
                    <a:p>
                      <a:pPr algn="ctr">
                        <a:spcAft>
                          <a:spcPts val="0"/>
                        </a:spcAft>
                      </a:pPr>
                      <a:endParaRPr lang="en-US" altLang="ja-JP" sz="1100" kern="100" dirty="0" smtClean="0">
                        <a:effectLst/>
                        <a:latin typeface="UD デジタル 教科書体 NK-B" panose="02020700000000000000" pitchFamily="18" charset="-128"/>
                        <a:ea typeface="UD デジタル 教科書体 NK-B" panose="02020700000000000000" pitchFamily="18" charset="-128"/>
                      </a:endParaRPr>
                    </a:p>
                    <a:p>
                      <a:pPr algn="ctr">
                        <a:spcAft>
                          <a:spcPts val="0"/>
                        </a:spcAft>
                      </a:pPr>
                      <a:endParaRPr lang="en-US" altLang="ja-JP" sz="1100" kern="100" dirty="0" smtClean="0">
                        <a:effectLst/>
                        <a:latin typeface="UD デジタル 教科書体 NK-B" panose="02020700000000000000" pitchFamily="18" charset="-128"/>
                        <a:ea typeface="UD デジタル 教科書体 NK-B" panose="02020700000000000000" pitchFamily="18" charset="-128"/>
                      </a:endParaRPr>
                    </a:p>
                    <a:p>
                      <a:pPr algn="ctr">
                        <a:spcAft>
                          <a:spcPts val="0"/>
                        </a:spcAft>
                      </a:pPr>
                      <a:r>
                        <a:rPr lang="ja-JP" sz="1100" kern="100" dirty="0" smtClean="0">
                          <a:effectLst/>
                          <a:latin typeface="UD デジタル 教科書体 NK-B" panose="02020700000000000000" pitchFamily="18" charset="-128"/>
                          <a:ea typeface="UD デジタル 教科書体 NK-B" panose="02020700000000000000" pitchFamily="18" charset="-128"/>
                        </a:rPr>
                        <a:t>卓球</a:t>
                      </a:r>
                      <a:r>
                        <a:rPr lang="ja-JP" sz="1100" kern="100" dirty="0">
                          <a:effectLst/>
                          <a:latin typeface="UD デジタル 教科書体 NK-B" panose="02020700000000000000" pitchFamily="18" charset="-128"/>
                          <a:ea typeface="UD デジタル 教科書体 NK-B" panose="02020700000000000000" pitchFamily="18" charset="-128"/>
                        </a:rPr>
                        <a:t>クラブ</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lnSpc>
                          <a:spcPct val="150000"/>
                        </a:lnSpc>
                        <a:spcAft>
                          <a:spcPts val="0"/>
                        </a:spcAft>
                      </a:pPr>
                      <a:r>
                        <a:rPr lang="ja-JP" sz="1100" kern="100" dirty="0">
                          <a:effectLst/>
                          <a:latin typeface="UD デジタル 教科書体 NK-B" panose="02020700000000000000" pitchFamily="18" charset="-128"/>
                          <a:ea typeface="UD デジタル 教科書体 NK-B" panose="02020700000000000000" pitchFamily="18" charset="-128"/>
                        </a:rPr>
                        <a:t>毎月第</a:t>
                      </a:r>
                      <a:r>
                        <a:rPr lang="en-US" sz="1100" kern="100" dirty="0" smtClean="0">
                          <a:effectLst/>
                          <a:latin typeface="UD デジタル 教科書体 NK-B" panose="02020700000000000000" pitchFamily="18" charset="-128"/>
                          <a:ea typeface="UD デジタル 教科書体 NK-B" panose="02020700000000000000" pitchFamily="18" charset="-128"/>
                        </a:rPr>
                        <a:t>1</a:t>
                      </a:r>
                      <a:r>
                        <a:rPr lang="ja-JP" sz="1100" kern="100" dirty="0" smtClean="0">
                          <a:effectLst/>
                          <a:latin typeface="UD デジタル 教科書体 NK-B" panose="02020700000000000000" pitchFamily="18" charset="-128"/>
                          <a:ea typeface="UD デジタル 教科書体 NK-B" panose="02020700000000000000" pitchFamily="18" charset="-128"/>
                        </a:rPr>
                        <a:t>日曜日</a:t>
                      </a:r>
                      <a:endParaRPr lang="ja-JP" sz="1100" kern="100" dirty="0">
                        <a:effectLst/>
                        <a:latin typeface="UD デジタル 教科書体 NK-B" panose="02020700000000000000" pitchFamily="18" charset="-128"/>
                        <a:ea typeface="UD デジタル 教科書体 NK-B" panose="02020700000000000000" pitchFamily="18" charset="-128"/>
                      </a:endParaRPr>
                    </a:p>
                    <a:p>
                      <a:pPr algn="ctr">
                        <a:lnSpc>
                          <a:spcPct val="150000"/>
                        </a:lnSpc>
                        <a:spcAft>
                          <a:spcPts val="0"/>
                        </a:spcAft>
                      </a:pPr>
                      <a:r>
                        <a:rPr lang="en-US" sz="1100" kern="100" dirty="0">
                          <a:effectLst/>
                          <a:latin typeface="UD デジタル 教科書体 NK-B" panose="02020700000000000000" pitchFamily="18" charset="-128"/>
                          <a:ea typeface="UD デジタル 教科書体 NK-B" panose="02020700000000000000" pitchFamily="18" charset="-128"/>
                        </a:rPr>
                        <a:t>9</a:t>
                      </a:r>
                      <a:r>
                        <a:rPr lang="ja-JP" sz="1100" kern="100" dirty="0">
                          <a:effectLst/>
                          <a:latin typeface="UD デジタル 教科書体 NK-B" panose="02020700000000000000" pitchFamily="18" charset="-128"/>
                          <a:ea typeface="UD デジタル 教科書体 NK-B" panose="02020700000000000000" pitchFamily="18" charset="-128"/>
                        </a:rPr>
                        <a:t>：</a:t>
                      </a:r>
                      <a:r>
                        <a:rPr lang="en-US" sz="1100" kern="100" dirty="0">
                          <a:effectLst/>
                          <a:latin typeface="UD デジタル 教科書体 NK-B" panose="02020700000000000000" pitchFamily="18" charset="-128"/>
                          <a:ea typeface="UD デジタル 教科書体 NK-B" panose="02020700000000000000" pitchFamily="18" charset="-128"/>
                        </a:rPr>
                        <a:t>30</a:t>
                      </a:r>
                      <a:r>
                        <a:rPr lang="ja-JP" sz="1100" kern="100" dirty="0">
                          <a:effectLst/>
                          <a:latin typeface="UD デジタル 教科書体 NK-B" panose="02020700000000000000" pitchFamily="18" charset="-128"/>
                          <a:ea typeface="UD デジタル 教科書体 NK-B" panose="02020700000000000000" pitchFamily="18" charset="-128"/>
                        </a:rPr>
                        <a:t>～</a:t>
                      </a:r>
                      <a:r>
                        <a:rPr lang="en-US" sz="1100" kern="100" dirty="0">
                          <a:effectLst/>
                          <a:latin typeface="UD デジタル 教科書体 NK-B" panose="02020700000000000000" pitchFamily="18" charset="-128"/>
                          <a:ea typeface="UD デジタル 教科書体 NK-B" panose="02020700000000000000" pitchFamily="18" charset="-128"/>
                        </a:rPr>
                        <a:t>11</a:t>
                      </a:r>
                      <a:r>
                        <a:rPr lang="ja-JP" sz="1100" kern="100" dirty="0">
                          <a:effectLst/>
                          <a:latin typeface="UD デジタル 教科書体 NK-B" panose="02020700000000000000" pitchFamily="18" charset="-128"/>
                          <a:ea typeface="UD デジタル 教科書体 NK-B" panose="02020700000000000000" pitchFamily="18" charset="-128"/>
                        </a:rPr>
                        <a:t>：</a:t>
                      </a:r>
                      <a:r>
                        <a:rPr lang="en-US" sz="1100" kern="100" dirty="0">
                          <a:effectLst/>
                          <a:latin typeface="UD デジタル 教科書体 NK-B" panose="02020700000000000000" pitchFamily="18" charset="-128"/>
                          <a:ea typeface="UD デジタル 教科書体 NK-B" panose="02020700000000000000" pitchFamily="18" charset="-128"/>
                        </a:rPr>
                        <a:t>30</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lnSpc>
                          <a:spcPct val="150000"/>
                        </a:lnSpc>
                        <a:spcAft>
                          <a:spcPts val="0"/>
                        </a:spcAft>
                      </a:pPr>
                      <a:r>
                        <a:rPr lang="ja-JP" sz="1100" kern="100" dirty="0" smtClean="0">
                          <a:effectLst/>
                          <a:latin typeface="UD デジタル 教科書体 NK-B" panose="02020700000000000000" pitchFamily="18" charset="-128"/>
                          <a:ea typeface="UD デジタル 教科書体 NK-B" panose="02020700000000000000" pitchFamily="18" charset="-128"/>
                        </a:rPr>
                        <a:t>小学</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１～</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3</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年生</a:t>
                      </a:r>
                      <a:endParaRPr lang="en-US" altLang="ja-JP" sz="1100" kern="100" dirty="0" smtClean="0">
                        <a:effectLst/>
                        <a:latin typeface="UD デジタル 教科書体 NK-B" panose="02020700000000000000" pitchFamily="18" charset="-128"/>
                        <a:ea typeface="UD デジタル 教科書体 NK-B" panose="02020700000000000000" pitchFamily="18" charset="-128"/>
                      </a:endParaRPr>
                    </a:p>
                    <a:p>
                      <a:pPr algn="ctr">
                        <a:lnSpc>
                          <a:spcPct val="150000"/>
                        </a:lnSpc>
                        <a:spcAft>
                          <a:spcPts val="0"/>
                        </a:spcAft>
                      </a:pPr>
                      <a:r>
                        <a:rPr lang="en-US" altLang="ja-JP" sz="1100" kern="100" dirty="0" smtClean="0">
                          <a:effectLst/>
                          <a:latin typeface="UD デジタル 教科書体 NK-B" panose="02020700000000000000" pitchFamily="18" charset="-128"/>
                          <a:ea typeface="UD デジタル 教科書体 NK-B" panose="02020700000000000000" pitchFamily="18" charset="-128"/>
                        </a:rPr>
                        <a:t>1</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６人</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spcAft>
                          <a:spcPts val="0"/>
                        </a:spcAft>
                      </a:pPr>
                      <a:endParaRPr lang="en-US" sz="1100" kern="100" dirty="0" smtClean="0">
                        <a:effectLst/>
                        <a:latin typeface="UD デジタル 教科書体 NK-B" panose="02020700000000000000" pitchFamily="18" charset="-128"/>
                        <a:ea typeface="UD デジタル 教科書体 NK-B" panose="02020700000000000000" pitchFamily="18" charset="-128"/>
                      </a:endParaRPr>
                    </a:p>
                    <a:p>
                      <a:pPr algn="ctr">
                        <a:spcAft>
                          <a:spcPts val="0"/>
                        </a:spcAft>
                      </a:pPr>
                      <a:r>
                        <a:rPr lang="en-US" altLang="ja-JP" sz="1100" kern="100" dirty="0" smtClean="0">
                          <a:effectLst/>
                          <a:latin typeface="UD デジタル 教科書体 NK-B" panose="02020700000000000000" pitchFamily="18" charset="-128"/>
                          <a:ea typeface="UD デジタル 教科書体 NK-B" panose="02020700000000000000" pitchFamily="18" charset="-128"/>
                        </a:rPr>
                        <a:t>2</a:t>
                      </a:r>
                      <a:r>
                        <a:rPr lang="en-US" sz="1100" kern="100" dirty="0" smtClean="0">
                          <a:effectLst/>
                          <a:latin typeface="UD デジタル 教科書体 NK-B" panose="02020700000000000000" pitchFamily="18" charset="-128"/>
                          <a:ea typeface="UD デジタル 教科書体 NK-B" panose="02020700000000000000" pitchFamily="18" charset="-128"/>
                        </a:rPr>
                        <a:t>,000</a:t>
                      </a:r>
                      <a:r>
                        <a:rPr lang="ja-JP" sz="1100" kern="100" dirty="0">
                          <a:effectLst/>
                          <a:latin typeface="UD デジタル 教科書体 NK-B" panose="02020700000000000000" pitchFamily="18" charset="-128"/>
                          <a:ea typeface="UD デジタル 教科書体 NK-B" panose="02020700000000000000" pitchFamily="18" charset="-128"/>
                        </a:rPr>
                        <a:t>円</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rowSpan="2">
                  <a:txBody>
                    <a:bodyPr/>
                    <a:lstStyle/>
                    <a:p>
                      <a:pPr algn="l">
                        <a:spcAft>
                          <a:spcPts val="0"/>
                        </a:spcAft>
                      </a:pPr>
                      <a:r>
                        <a:rPr lang="ja-JP" altLang="en-US" sz="1100" kern="100" dirty="0" smtClean="0">
                          <a:effectLst/>
                          <a:latin typeface="UD デジタル 教科書体 NK-B" panose="02020700000000000000" pitchFamily="18" charset="-128"/>
                          <a:ea typeface="UD デジタル 教科書体 NK-B" panose="02020700000000000000" pitchFamily="18" charset="-128"/>
                        </a:rPr>
                        <a:t>　</a:t>
                      </a:r>
                      <a:endParaRPr lang="en-US" altLang="ja-JP" sz="1100" kern="100" dirty="0" smtClean="0">
                        <a:effectLst/>
                        <a:latin typeface="UD デジタル 教科書体 NK-B" panose="02020700000000000000" pitchFamily="18" charset="-128"/>
                        <a:ea typeface="UD デジタル 教科書体 NK-B" panose="02020700000000000000" pitchFamily="18" charset="-128"/>
                      </a:endParaRPr>
                    </a:p>
                    <a:p>
                      <a:pPr algn="l">
                        <a:spcAft>
                          <a:spcPts val="0"/>
                        </a:spcAft>
                      </a:pPr>
                      <a:r>
                        <a:rPr lang="ja-JP" sz="1100" kern="100" dirty="0" smtClean="0">
                          <a:effectLst/>
                          <a:latin typeface="UD デジタル 教科書体 NK-B" panose="02020700000000000000" pitchFamily="18" charset="-128"/>
                          <a:ea typeface="UD デジタル 教科書体 NK-B" panose="02020700000000000000" pitchFamily="18" charset="-128"/>
                        </a:rPr>
                        <a:t>基礎</a:t>
                      </a:r>
                      <a:r>
                        <a:rPr lang="ja-JP" sz="1100" kern="100" dirty="0">
                          <a:effectLst/>
                          <a:latin typeface="UD デジタル 教科書体 NK-B" panose="02020700000000000000" pitchFamily="18" charset="-128"/>
                          <a:ea typeface="UD デジタル 教科書体 NK-B" panose="02020700000000000000" pitchFamily="18" charset="-128"/>
                        </a:rPr>
                        <a:t>を練習し、技術の習得とスポーツ選手としての心構えを学びましょう。</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nchor="ctr"/>
                </a:tc>
                <a:extLst>
                  <a:ext uri="{0D108BD9-81ED-4DB2-BD59-A6C34878D82A}">
                    <a16:rowId xmlns:a16="http://schemas.microsoft.com/office/drawing/2014/main" val="10002"/>
                  </a:ext>
                </a:extLst>
              </a:tr>
              <a:tr h="684495">
                <a:tc vMerge="1">
                  <a:txBody>
                    <a:bodyPr/>
                    <a:lstStyle/>
                    <a:p>
                      <a:pPr algn="ctr">
                        <a:spcAft>
                          <a:spcPts val="0"/>
                        </a:spcAft>
                      </a:pPr>
                      <a:endParaRPr lang="ja-JP" sz="1100" kern="100" dirty="0">
                        <a:effectLst/>
                        <a:latin typeface="+mn-ea"/>
                        <a:ea typeface="+mn-ea"/>
                        <a:cs typeface="Times New Roman"/>
                      </a:endParaRPr>
                    </a:p>
                  </a:txBody>
                  <a:tcPr marL="68580" marR="68580" marT="0" marB="0"/>
                </a:tc>
                <a:tc>
                  <a:txBody>
                    <a:bodyPr/>
                    <a:lstStyle/>
                    <a:p>
                      <a:pPr algn="ctr">
                        <a:lnSpc>
                          <a:spcPct val="150000"/>
                        </a:lnSpc>
                        <a:spcAft>
                          <a:spcPts val="0"/>
                        </a:spcAft>
                      </a:pPr>
                      <a:r>
                        <a:rPr lang="ja-JP" altLang="ja-JP" sz="1100" kern="100" dirty="0" smtClean="0">
                          <a:effectLst/>
                          <a:latin typeface="UD デジタル 教科書体 NK-B" panose="02020700000000000000" pitchFamily="18" charset="-128"/>
                          <a:ea typeface="UD デジタル 教科書体 NK-B" panose="02020700000000000000" pitchFamily="18" charset="-128"/>
                        </a:rPr>
                        <a:t>毎月第</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3</a:t>
                      </a:r>
                      <a:r>
                        <a:rPr lang="ja-JP" altLang="ja-JP" sz="1100" kern="100" dirty="0" smtClean="0">
                          <a:effectLst/>
                          <a:latin typeface="UD デジタル 教科書体 NK-B" panose="02020700000000000000" pitchFamily="18" charset="-128"/>
                          <a:ea typeface="UD デジタル 教科書体 NK-B" panose="02020700000000000000" pitchFamily="18" charset="-128"/>
                        </a:rPr>
                        <a:t>日曜日</a:t>
                      </a:r>
                    </a:p>
                    <a:p>
                      <a:pPr algn="ctr">
                        <a:lnSpc>
                          <a:spcPct val="150000"/>
                        </a:lnSpc>
                        <a:spcAft>
                          <a:spcPts val="0"/>
                        </a:spcAft>
                      </a:pPr>
                      <a:r>
                        <a:rPr lang="en-US" altLang="ja-JP" sz="1100" kern="100" dirty="0" smtClean="0">
                          <a:effectLst/>
                          <a:latin typeface="UD デジタル 教科書体 NK-B" panose="02020700000000000000" pitchFamily="18" charset="-128"/>
                          <a:ea typeface="UD デジタル 教科書体 NK-B" panose="02020700000000000000" pitchFamily="18" charset="-128"/>
                        </a:rPr>
                        <a:t>9</a:t>
                      </a:r>
                      <a:r>
                        <a:rPr lang="ja-JP" altLang="ja-JP" sz="1100" kern="100" dirty="0" smtClean="0">
                          <a:effectLst/>
                          <a:latin typeface="UD デジタル 教科書体 NK-B" panose="02020700000000000000" pitchFamily="18" charset="-128"/>
                          <a:ea typeface="UD デジタル 教科書体 NK-B" panose="02020700000000000000" pitchFamily="18" charset="-128"/>
                        </a:rPr>
                        <a:t>：</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30</a:t>
                      </a:r>
                      <a:r>
                        <a:rPr lang="ja-JP" altLang="ja-JP" sz="1100" kern="100" dirty="0" smtClean="0">
                          <a:effectLst/>
                          <a:latin typeface="UD デジタル 教科書体 NK-B" panose="02020700000000000000" pitchFamily="18" charset="-128"/>
                          <a:ea typeface="UD デジタル 教科書体 NK-B" panose="02020700000000000000" pitchFamily="18" charset="-128"/>
                        </a:rPr>
                        <a:t>～</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11</a:t>
                      </a:r>
                      <a:r>
                        <a:rPr lang="ja-JP" altLang="ja-JP" sz="1100" kern="100" dirty="0" smtClean="0">
                          <a:effectLst/>
                          <a:latin typeface="UD デジタル 教科書体 NK-B" panose="02020700000000000000" pitchFamily="18" charset="-128"/>
                          <a:ea typeface="UD デジタル 教科書体 NK-B" panose="02020700000000000000" pitchFamily="18" charset="-128"/>
                        </a:rPr>
                        <a:t>：</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30</a:t>
                      </a:r>
                      <a:endParaRPr lang="ja-JP" altLang="ja-JP" sz="1100" kern="100" dirty="0" smtClean="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lnSpc>
                          <a:spcPct val="150000"/>
                        </a:lnSpc>
                        <a:spcAft>
                          <a:spcPts val="0"/>
                        </a:spcAft>
                      </a:pPr>
                      <a:r>
                        <a:rPr lang="ja-JP" altLang="ja-JP" sz="1100" kern="100" dirty="0" smtClean="0">
                          <a:effectLst/>
                          <a:latin typeface="UD デジタル 教科書体 NK-B" panose="02020700000000000000" pitchFamily="18" charset="-128"/>
                          <a:ea typeface="UD デジタル 教科書体 NK-B" panose="02020700000000000000" pitchFamily="18" charset="-128"/>
                        </a:rPr>
                        <a:t>小学</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4</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6</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年生　</a:t>
                      </a:r>
                      <a:endParaRPr lang="en-US" altLang="ja-JP" sz="1100" kern="100" dirty="0" smtClean="0">
                        <a:effectLst/>
                        <a:latin typeface="UD デジタル 教科書体 NK-B" panose="02020700000000000000" pitchFamily="18" charset="-128"/>
                        <a:ea typeface="UD デジタル 教科書体 NK-B" panose="02020700000000000000" pitchFamily="18" charset="-128"/>
                      </a:endParaRPr>
                    </a:p>
                    <a:p>
                      <a:pPr algn="ctr">
                        <a:lnSpc>
                          <a:spcPct val="150000"/>
                        </a:lnSpc>
                        <a:spcAft>
                          <a:spcPts val="0"/>
                        </a:spcAft>
                      </a:pPr>
                      <a:r>
                        <a:rPr lang="en-US" altLang="ja-JP" sz="1100" kern="100" dirty="0" smtClean="0">
                          <a:effectLst/>
                          <a:latin typeface="UD デジタル 教科書体 NK-B" panose="02020700000000000000" pitchFamily="18" charset="-128"/>
                          <a:ea typeface="UD デジタル 教科書体 NK-B" panose="02020700000000000000" pitchFamily="18" charset="-128"/>
                        </a:rPr>
                        <a:t>16</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人</a:t>
                      </a:r>
                      <a:endParaRPr lang="ja-JP" alt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spcAft>
                          <a:spcPts val="0"/>
                        </a:spcAft>
                      </a:pPr>
                      <a:endParaRPr lang="en-US" altLang="ja-JP" sz="1100" kern="100" dirty="0" smtClean="0">
                        <a:effectLst/>
                        <a:latin typeface="UD デジタル 教科書体 NK-B" panose="02020700000000000000" pitchFamily="18" charset="-128"/>
                        <a:ea typeface="UD デジタル 教科書体 NK-B" panose="02020700000000000000" pitchFamily="18" charset="-128"/>
                      </a:endParaRPr>
                    </a:p>
                    <a:p>
                      <a:pPr algn="ctr">
                        <a:spcAft>
                          <a:spcPts val="0"/>
                        </a:spcAft>
                      </a:pPr>
                      <a:r>
                        <a:rPr lang="en-US" altLang="ja-JP" sz="1100" kern="100" dirty="0" smtClean="0">
                          <a:effectLst/>
                          <a:latin typeface="UD デジタル 教科書体 NK-B" panose="02020700000000000000" pitchFamily="18" charset="-128"/>
                          <a:ea typeface="UD デジタル 教科書体 NK-B" panose="02020700000000000000" pitchFamily="18" charset="-128"/>
                        </a:rPr>
                        <a:t>2,000</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円</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vMerge="1">
                  <a:txBody>
                    <a:bodyPr/>
                    <a:lstStyle/>
                    <a:p>
                      <a:pPr algn="l">
                        <a:spcAft>
                          <a:spcPts val="0"/>
                        </a:spcAft>
                      </a:pPr>
                      <a:endParaRPr lang="ja-JP" sz="1100" kern="100" dirty="0">
                        <a:effectLst/>
                        <a:latin typeface="+mn-ea"/>
                        <a:ea typeface="+mn-ea"/>
                        <a:cs typeface="Times New Roman"/>
                      </a:endParaRPr>
                    </a:p>
                  </a:txBody>
                  <a:tcPr marL="68580" marR="68580" marT="0" marB="0"/>
                </a:tc>
                <a:extLst>
                  <a:ext uri="{0D108BD9-81ED-4DB2-BD59-A6C34878D82A}">
                    <a16:rowId xmlns:a16="http://schemas.microsoft.com/office/drawing/2014/main" val="10003"/>
                  </a:ext>
                </a:extLst>
              </a:tr>
              <a:tr h="684495">
                <a:tc>
                  <a:txBody>
                    <a:bodyPr/>
                    <a:lstStyle/>
                    <a:p>
                      <a:pPr algn="ctr">
                        <a:spcAft>
                          <a:spcPts val="0"/>
                        </a:spcAft>
                      </a:pPr>
                      <a:endParaRPr lang="en-US" altLang="ja-JP" sz="1100" kern="100" dirty="0" smtClean="0">
                        <a:effectLst/>
                        <a:latin typeface="UD デジタル 教科書体 NK-B" panose="02020700000000000000" pitchFamily="18" charset="-128"/>
                        <a:ea typeface="UD デジタル 教科書体 NK-B" panose="02020700000000000000" pitchFamily="18" charset="-128"/>
                      </a:endParaRPr>
                    </a:p>
                    <a:p>
                      <a:pPr algn="ctr">
                        <a:spcAft>
                          <a:spcPts val="0"/>
                        </a:spcAft>
                      </a:pPr>
                      <a:r>
                        <a:rPr lang="ja-JP" sz="1100" kern="100" dirty="0" smtClean="0">
                          <a:effectLst/>
                          <a:latin typeface="UD デジタル 教科書体 NK-B" panose="02020700000000000000" pitchFamily="18" charset="-128"/>
                          <a:ea typeface="UD デジタル 教科書体 NK-B" panose="02020700000000000000" pitchFamily="18" charset="-128"/>
                        </a:rPr>
                        <a:t>手芸</a:t>
                      </a:r>
                      <a:r>
                        <a:rPr lang="ja-JP" sz="1100" kern="100" dirty="0">
                          <a:effectLst/>
                          <a:latin typeface="UD デジタル 教科書体 NK-B" panose="02020700000000000000" pitchFamily="18" charset="-128"/>
                          <a:ea typeface="UD デジタル 教科書体 NK-B" panose="02020700000000000000" pitchFamily="18" charset="-128"/>
                        </a:rPr>
                        <a:t>クラブ</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lnSpc>
                          <a:spcPct val="150000"/>
                        </a:lnSpc>
                        <a:spcAft>
                          <a:spcPts val="0"/>
                        </a:spcAft>
                      </a:pPr>
                      <a:r>
                        <a:rPr lang="ja-JP" sz="1100" kern="100" dirty="0">
                          <a:effectLst/>
                          <a:latin typeface="UD デジタル 教科書体 NK-B" panose="02020700000000000000" pitchFamily="18" charset="-128"/>
                          <a:ea typeface="UD デジタル 教科書体 NK-B" panose="02020700000000000000" pitchFamily="18" charset="-128"/>
                        </a:rPr>
                        <a:t>毎月第</a:t>
                      </a:r>
                      <a:r>
                        <a:rPr lang="en-US" sz="1100" kern="100" dirty="0">
                          <a:effectLst/>
                          <a:latin typeface="UD デジタル 教科書体 NK-B" panose="02020700000000000000" pitchFamily="18" charset="-128"/>
                          <a:ea typeface="UD デジタル 教科書体 NK-B" panose="02020700000000000000" pitchFamily="18" charset="-128"/>
                        </a:rPr>
                        <a:t>2</a:t>
                      </a:r>
                      <a:r>
                        <a:rPr lang="ja-JP" sz="1100" kern="100" dirty="0">
                          <a:effectLst/>
                          <a:latin typeface="UD デジタル 教科書体 NK-B" panose="02020700000000000000" pitchFamily="18" charset="-128"/>
                          <a:ea typeface="UD デジタル 教科書体 NK-B" panose="02020700000000000000" pitchFamily="18" charset="-128"/>
                        </a:rPr>
                        <a:t>日曜日</a:t>
                      </a:r>
                    </a:p>
                    <a:p>
                      <a:pPr algn="ctr">
                        <a:lnSpc>
                          <a:spcPct val="150000"/>
                        </a:lnSpc>
                        <a:spcAft>
                          <a:spcPts val="0"/>
                        </a:spcAft>
                      </a:pPr>
                      <a:r>
                        <a:rPr lang="en-US" sz="1100" kern="100" dirty="0">
                          <a:effectLst/>
                          <a:latin typeface="UD デジタル 教科書体 NK-B" panose="02020700000000000000" pitchFamily="18" charset="-128"/>
                          <a:ea typeface="UD デジタル 教科書体 NK-B" panose="02020700000000000000" pitchFamily="18" charset="-128"/>
                        </a:rPr>
                        <a:t>9</a:t>
                      </a:r>
                      <a:r>
                        <a:rPr lang="ja-JP" sz="1100" kern="100" dirty="0">
                          <a:effectLst/>
                          <a:latin typeface="UD デジタル 教科書体 NK-B" panose="02020700000000000000" pitchFamily="18" charset="-128"/>
                          <a:ea typeface="UD デジタル 教科書体 NK-B" panose="02020700000000000000" pitchFamily="18" charset="-128"/>
                        </a:rPr>
                        <a:t>：</a:t>
                      </a:r>
                      <a:r>
                        <a:rPr lang="en-US" sz="1100" kern="100" dirty="0">
                          <a:effectLst/>
                          <a:latin typeface="UD デジタル 教科書体 NK-B" panose="02020700000000000000" pitchFamily="18" charset="-128"/>
                          <a:ea typeface="UD デジタル 教科書体 NK-B" panose="02020700000000000000" pitchFamily="18" charset="-128"/>
                        </a:rPr>
                        <a:t>30</a:t>
                      </a:r>
                      <a:r>
                        <a:rPr lang="ja-JP" sz="1100" kern="100" dirty="0">
                          <a:effectLst/>
                          <a:latin typeface="UD デジタル 教科書体 NK-B" panose="02020700000000000000" pitchFamily="18" charset="-128"/>
                          <a:ea typeface="UD デジタル 教科書体 NK-B" panose="02020700000000000000" pitchFamily="18" charset="-128"/>
                        </a:rPr>
                        <a:t>～</a:t>
                      </a:r>
                      <a:r>
                        <a:rPr lang="en-US" sz="1100" kern="100" dirty="0">
                          <a:effectLst/>
                          <a:latin typeface="UD デジタル 教科書体 NK-B" panose="02020700000000000000" pitchFamily="18" charset="-128"/>
                          <a:ea typeface="UD デジタル 教科書体 NK-B" panose="02020700000000000000" pitchFamily="18" charset="-128"/>
                        </a:rPr>
                        <a:t>11</a:t>
                      </a:r>
                      <a:r>
                        <a:rPr lang="ja-JP" sz="1100" kern="100" dirty="0">
                          <a:effectLst/>
                          <a:latin typeface="UD デジタル 教科書体 NK-B" panose="02020700000000000000" pitchFamily="18" charset="-128"/>
                          <a:ea typeface="UD デジタル 教科書体 NK-B" panose="02020700000000000000" pitchFamily="18" charset="-128"/>
                        </a:rPr>
                        <a:t>：</a:t>
                      </a:r>
                      <a:r>
                        <a:rPr lang="en-US" sz="1100" kern="100" dirty="0">
                          <a:effectLst/>
                          <a:latin typeface="UD デジタル 教科書体 NK-B" panose="02020700000000000000" pitchFamily="18" charset="-128"/>
                          <a:ea typeface="UD デジタル 教科書体 NK-B" panose="02020700000000000000" pitchFamily="18" charset="-128"/>
                        </a:rPr>
                        <a:t>30</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lnSpc>
                          <a:spcPct val="150000"/>
                        </a:lnSpc>
                        <a:spcAft>
                          <a:spcPts val="0"/>
                        </a:spcAft>
                      </a:pPr>
                      <a:r>
                        <a:rPr lang="ja-JP" altLang="ja-JP" sz="1100" kern="100" dirty="0" smtClean="0">
                          <a:effectLst/>
                          <a:latin typeface="UD デジタル 教科書体 NK-B" panose="02020700000000000000" pitchFamily="18" charset="-128"/>
                          <a:ea typeface="UD デジタル 教科書体 NK-B" panose="02020700000000000000" pitchFamily="18" charset="-128"/>
                        </a:rPr>
                        <a:t>小学</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4</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6</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年生</a:t>
                      </a:r>
                      <a:endParaRPr lang="en-US" altLang="ja-JP" sz="1100" kern="100" smtClean="0">
                        <a:effectLst/>
                        <a:latin typeface="UD デジタル 教科書体 NK-B" panose="02020700000000000000" pitchFamily="18" charset="-128"/>
                        <a:ea typeface="UD デジタル 教科書体 NK-B" panose="02020700000000000000" pitchFamily="18" charset="-128"/>
                      </a:endParaRPr>
                    </a:p>
                    <a:p>
                      <a:pPr algn="ctr">
                        <a:lnSpc>
                          <a:spcPct val="150000"/>
                        </a:lnSpc>
                        <a:spcAft>
                          <a:spcPts val="0"/>
                        </a:spcAft>
                      </a:pPr>
                      <a:r>
                        <a:rPr lang="en-US" sz="1100" kern="100" smtClean="0">
                          <a:effectLst/>
                          <a:latin typeface="UD デジタル 教科書体 NK-B" panose="02020700000000000000" pitchFamily="18" charset="-128"/>
                          <a:ea typeface="UD デジタル 教科書体 NK-B" panose="02020700000000000000" pitchFamily="18" charset="-128"/>
                        </a:rPr>
                        <a:t>20</a:t>
                      </a:r>
                      <a:r>
                        <a:rPr lang="ja-JP" sz="1100" kern="100" dirty="0">
                          <a:effectLst/>
                          <a:latin typeface="UD デジタル 教科書体 NK-B" panose="02020700000000000000" pitchFamily="18" charset="-128"/>
                          <a:ea typeface="UD デジタル 教科書体 NK-B" panose="02020700000000000000" pitchFamily="18" charset="-128"/>
                        </a:rPr>
                        <a:t>人</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lnSpc>
                          <a:spcPct val="150000"/>
                        </a:lnSpc>
                        <a:spcAft>
                          <a:spcPts val="0"/>
                        </a:spcAft>
                      </a:pPr>
                      <a:r>
                        <a:rPr lang="en-US" sz="1100" kern="100" dirty="0">
                          <a:effectLst/>
                          <a:latin typeface="UD デジタル 教科書体 NK-B" panose="02020700000000000000" pitchFamily="18" charset="-128"/>
                          <a:ea typeface="UD デジタル 教科書体 NK-B" panose="02020700000000000000" pitchFamily="18" charset="-128"/>
                        </a:rPr>
                        <a:t>2,000</a:t>
                      </a:r>
                      <a:r>
                        <a:rPr lang="ja-JP" sz="1100" kern="100" dirty="0">
                          <a:effectLst/>
                          <a:latin typeface="UD デジタル 教科書体 NK-B" panose="02020700000000000000" pitchFamily="18" charset="-128"/>
                          <a:ea typeface="UD デジタル 教科書体 NK-B" panose="02020700000000000000" pitchFamily="18" charset="-128"/>
                        </a:rPr>
                        <a:t>円</a:t>
                      </a:r>
                    </a:p>
                    <a:p>
                      <a:pPr algn="ctr">
                        <a:lnSpc>
                          <a:spcPct val="150000"/>
                        </a:lnSpc>
                        <a:spcAft>
                          <a:spcPts val="0"/>
                        </a:spcAft>
                      </a:pPr>
                      <a:r>
                        <a:rPr lang="ja-JP" sz="1000" kern="100" dirty="0" smtClean="0">
                          <a:effectLst/>
                          <a:latin typeface="UD デジタル 教科書体 NK-B" panose="02020700000000000000" pitchFamily="18" charset="-128"/>
                          <a:ea typeface="UD デジタル 教科書体 NK-B" panose="02020700000000000000" pitchFamily="18" charset="-128"/>
                        </a:rPr>
                        <a:t>別途</a:t>
                      </a:r>
                      <a:r>
                        <a:rPr lang="ja-JP" sz="1000" kern="100" dirty="0">
                          <a:effectLst/>
                          <a:latin typeface="UD デジタル 教科書体 NK-B" panose="02020700000000000000" pitchFamily="18" charset="-128"/>
                          <a:ea typeface="UD デジタル 教科書体 NK-B" panose="02020700000000000000" pitchFamily="18" charset="-128"/>
                        </a:rPr>
                        <a:t>材料費</a:t>
                      </a:r>
                      <a:endParaRPr lang="ja-JP" sz="10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l">
                        <a:spcAft>
                          <a:spcPts val="0"/>
                        </a:spcAft>
                      </a:pPr>
                      <a:r>
                        <a:rPr lang="ja-JP" sz="1100" kern="100" dirty="0">
                          <a:effectLst/>
                          <a:latin typeface="UD デジタル 教科書体 NK-B" panose="02020700000000000000" pitchFamily="18" charset="-128"/>
                          <a:ea typeface="UD デジタル 教科書体 NK-B" panose="02020700000000000000" pitchFamily="18" charset="-128"/>
                        </a:rPr>
                        <a:t>アクセサリーや小物などを</a:t>
                      </a:r>
                      <a:r>
                        <a:rPr lang="ja-JP" sz="1100" kern="100" dirty="0" smtClean="0">
                          <a:effectLst/>
                          <a:latin typeface="UD デジタル 教科書体 NK-B" panose="02020700000000000000" pitchFamily="18" charset="-128"/>
                          <a:ea typeface="UD デジタル 教科書体 NK-B" panose="02020700000000000000" pitchFamily="18" charset="-128"/>
                        </a:rPr>
                        <a:t>作りま</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しょう。</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nchor="ctr"/>
                </a:tc>
                <a:extLst>
                  <a:ext uri="{0D108BD9-81ED-4DB2-BD59-A6C34878D82A}">
                    <a16:rowId xmlns:a16="http://schemas.microsoft.com/office/drawing/2014/main" val="10004"/>
                  </a:ext>
                </a:extLst>
              </a:tr>
              <a:tr h="684495">
                <a:tc>
                  <a:txBody>
                    <a:bodyPr/>
                    <a:lstStyle/>
                    <a:p>
                      <a:pPr algn="ctr">
                        <a:spcAft>
                          <a:spcPts val="0"/>
                        </a:spcAft>
                      </a:pPr>
                      <a:endParaRPr lang="en-US" altLang="ja-JP" sz="1100" kern="100" dirty="0" smtClean="0">
                        <a:effectLst/>
                        <a:latin typeface="UD デジタル 教科書体 NK-B" panose="02020700000000000000" pitchFamily="18" charset="-128"/>
                        <a:ea typeface="UD デジタル 教科書体 NK-B" panose="02020700000000000000" pitchFamily="18" charset="-128"/>
                      </a:endParaRPr>
                    </a:p>
                    <a:p>
                      <a:pPr algn="ctr">
                        <a:spcAft>
                          <a:spcPts val="0"/>
                        </a:spcAft>
                      </a:pPr>
                      <a:r>
                        <a:rPr lang="ja-JP" sz="1100" kern="100" dirty="0" smtClean="0">
                          <a:effectLst/>
                          <a:latin typeface="UD デジタル 教科書体 NK-B" panose="02020700000000000000" pitchFamily="18" charset="-128"/>
                          <a:ea typeface="UD デジタル 教科書体 NK-B" panose="02020700000000000000" pitchFamily="18" charset="-128"/>
                        </a:rPr>
                        <a:t>映像</a:t>
                      </a:r>
                      <a:r>
                        <a:rPr lang="ja-JP" sz="1100" kern="100" dirty="0">
                          <a:effectLst/>
                          <a:latin typeface="UD デジタル 教科書体 NK-B" panose="02020700000000000000" pitchFamily="18" charset="-128"/>
                          <a:ea typeface="UD デジタル 教科書体 NK-B" panose="02020700000000000000" pitchFamily="18" charset="-128"/>
                        </a:rPr>
                        <a:t>制作クラブ</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lnSpc>
                          <a:spcPct val="150000"/>
                        </a:lnSpc>
                        <a:spcAft>
                          <a:spcPts val="0"/>
                        </a:spcAft>
                      </a:pPr>
                      <a:r>
                        <a:rPr lang="ja-JP" sz="1100" kern="100" dirty="0">
                          <a:effectLst/>
                          <a:latin typeface="UD デジタル 教科書体 NK-B" panose="02020700000000000000" pitchFamily="18" charset="-128"/>
                          <a:ea typeface="UD デジタル 教科書体 NK-B" panose="02020700000000000000" pitchFamily="18" charset="-128"/>
                        </a:rPr>
                        <a:t>毎月第</a:t>
                      </a:r>
                      <a:r>
                        <a:rPr lang="en-US" sz="1100" kern="100" dirty="0">
                          <a:effectLst/>
                          <a:latin typeface="UD デジタル 教科書体 NK-B" panose="02020700000000000000" pitchFamily="18" charset="-128"/>
                          <a:ea typeface="UD デジタル 教科書体 NK-B" panose="02020700000000000000" pitchFamily="18" charset="-128"/>
                        </a:rPr>
                        <a:t>3</a:t>
                      </a:r>
                      <a:r>
                        <a:rPr lang="ja-JP" sz="1100" kern="100" dirty="0">
                          <a:effectLst/>
                          <a:latin typeface="UD デジタル 教科書体 NK-B" panose="02020700000000000000" pitchFamily="18" charset="-128"/>
                          <a:ea typeface="UD デジタル 教科書体 NK-B" panose="02020700000000000000" pitchFamily="18" charset="-128"/>
                        </a:rPr>
                        <a:t>日曜日</a:t>
                      </a:r>
                    </a:p>
                    <a:p>
                      <a:pPr algn="ctr">
                        <a:lnSpc>
                          <a:spcPct val="150000"/>
                        </a:lnSpc>
                        <a:spcAft>
                          <a:spcPts val="0"/>
                        </a:spcAft>
                      </a:pPr>
                      <a:r>
                        <a:rPr lang="en-US" sz="1100" kern="100" dirty="0">
                          <a:effectLst/>
                          <a:latin typeface="UD デジタル 教科書体 NK-B" panose="02020700000000000000" pitchFamily="18" charset="-128"/>
                          <a:ea typeface="UD デジタル 教科書体 NK-B" panose="02020700000000000000" pitchFamily="18" charset="-128"/>
                        </a:rPr>
                        <a:t>9</a:t>
                      </a:r>
                      <a:r>
                        <a:rPr lang="ja-JP" sz="1100" kern="100" dirty="0">
                          <a:effectLst/>
                          <a:latin typeface="UD デジタル 教科書体 NK-B" panose="02020700000000000000" pitchFamily="18" charset="-128"/>
                          <a:ea typeface="UD デジタル 教科書体 NK-B" panose="02020700000000000000" pitchFamily="18" charset="-128"/>
                        </a:rPr>
                        <a:t>：</a:t>
                      </a:r>
                      <a:r>
                        <a:rPr lang="en-US" sz="1100" kern="100" dirty="0">
                          <a:effectLst/>
                          <a:latin typeface="UD デジタル 教科書体 NK-B" panose="02020700000000000000" pitchFamily="18" charset="-128"/>
                          <a:ea typeface="UD デジタル 教科書体 NK-B" panose="02020700000000000000" pitchFamily="18" charset="-128"/>
                        </a:rPr>
                        <a:t>30</a:t>
                      </a:r>
                      <a:r>
                        <a:rPr lang="ja-JP" sz="1100" kern="100" dirty="0">
                          <a:effectLst/>
                          <a:latin typeface="UD デジタル 教科書体 NK-B" panose="02020700000000000000" pitchFamily="18" charset="-128"/>
                          <a:ea typeface="UD デジタル 教科書体 NK-B" panose="02020700000000000000" pitchFamily="18" charset="-128"/>
                        </a:rPr>
                        <a:t>～</a:t>
                      </a:r>
                      <a:r>
                        <a:rPr lang="en-US" sz="1100" kern="100" dirty="0">
                          <a:effectLst/>
                          <a:latin typeface="UD デジタル 教科書体 NK-B" panose="02020700000000000000" pitchFamily="18" charset="-128"/>
                          <a:ea typeface="UD デジタル 教科書体 NK-B" panose="02020700000000000000" pitchFamily="18" charset="-128"/>
                        </a:rPr>
                        <a:t>11</a:t>
                      </a:r>
                      <a:r>
                        <a:rPr lang="ja-JP" sz="1100" kern="100" dirty="0">
                          <a:effectLst/>
                          <a:latin typeface="UD デジタル 教科書体 NK-B" panose="02020700000000000000" pitchFamily="18" charset="-128"/>
                          <a:ea typeface="UD デジタル 教科書体 NK-B" panose="02020700000000000000" pitchFamily="18" charset="-128"/>
                        </a:rPr>
                        <a:t>：</a:t>
                      </a:r>
                      <a:r>
                        <a:rPr lang="en-US" sz="1100" kern="100" dirty="0">
                          <a:effectLst/>
                          <a:latin typeface="UD デジタル 教科書体 NK-B" panose="02020700000000000000" pitchFamily="18" charset="-128"/>
                          <a:ea typeface="UD デジタル 教科書体 NK-B" panose="02020700000000000000" pitchFamily="18" charset="-128"/>
                        </a:rPr>
                        <a:t>30</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lnSpc>
                          <a:spcPct val="150000"/>
                        </a:lnSpc>
                        <a:spcAft>
                          <a:spcPts val="0"/>
                        </a:spcAft>
                      </a:pPr>
                      <a:r>
                        <a:rPr lang="ja-JP" sz="1100" kern="100" dirty="0">
                          <a:effectLst/>
                          <a:latin typeface="UD デジタル 教科書体 NK-B" panose="02020700000000000000" pitchFamily="18" charset="-128"/>
                          <a:ea typeface="UD デジタル 教科書体 NK-B" panose="02020700000000000000" pitchFamily="18" charset="-128"/>
                        </a:rPr>
                        <a:t>小・中学生</a:t>
                      </a:r>
                    </a:p>
                    <a:p>
                      <a:pPr algn="ctr">
                        <a:lnSpc>
                          <a:spcPct val="150000"/>
                        </a:lnSpc>
                        <a:spcAft>
                          <a:spcPts val="0"/>
                        </a:spcAft>
                      </a:pPr>
                      <a:r>
                        <a:rPr lang="en-US" sz="1100" kern="100" dirty="0" smtClean="0">
                          <a:effectLst/>
                          <a:latin typeface="UD デジタル 教科書体 NK-B" panose="02020700000000000000" pitchFamily="18" charset="-128"/>
                          <a:ea typeface="UD デジタル 教科書体 NK-B" panose="02020700000000000000" pitchFamily="18" charset="-128"/>
                        </a:rPr>
                        <a:t>1</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2</a:t>
                      </a:r>
                      <a:r>
                        <a:rPr lang="ja-JP" sz="1100" kern="100" dirty="0" smtClean="0">
                          <a:effectLst/>
                          <a:latin typeface="UD デジタル 教科書体 NK-B" panose="02020700000000000000" pitchFamily="18" charset="-128"/>
                          <a:ea typeface="UD デジタル 教科書体 NK-B" panose="02020700000000000000" pitchFamily="18" charset="-128"/>
                        </a:rPr>
                        <a:t>人</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spcAft>
                          <a:spcPts val="0"/>
                        </a:spcAft>
                      </a:pPr>
                      <a:endParaRPr lang="en-US" sz="1100" kern="100" dirty="0" smtClean="0">
                        <a:effectLst/>
                        <a:latin typeface="UD デジタル 教科書体 NK-B" panose="02020700000000000000" pitchFamily="18" charset="-128"/>
                        <a:ea typeface="UD デジタル 教科書体 NK-B" panose="02020700000000000000" pitchFamily="18" charset="-128"/>
                      </a:endParaRPr>
                    </a:p>
                    <a:p>
                      <a:pPr algn="ctr">
                        <a:spcAft>
                          <a:spcPts val="0"/>
                        </a:spcAft>
                      </a:pPr>
                      <a:r>
                        <a:rPr lang="en-US" sz="1100" kern="100" dirty="0" smtClean="0">
                          <a:effectLst/>
                          <a:latin typeface="UD デジタル 教科書体 NK-B" panose="02020700000000000000" pitchFamily="18" charset="-128"/>
                          <a:ea typeface="UD デジタル 教科書体 NK-B" panose="02020700000000000000" pitchFamily="18" charset="-128"/>
                        </a:rPr>
                        <a:t>2,500</a:t>
                      </a:r>
                      <a:r>
                        <a:rPr lang="ja-JP" sz="1100" kern="100" dirty="0">
                          <a:effectLst/>
                          <a:latin typeface="UD デジタル 教科書体 NK-B" panose="02020700000000000000" pitchFamily="18" charset="-128"/>
                          <a:ea typeface="UD デジタル 教科書体 NK-B" panose="02020700000000000000" pitchFamily="18" charset="-128"/>
                        </a:rPr>
                        <a:t>円</a:t>
                      </a:r>
                    </a:p>
                    <a:p>
                      <a:pPr algn="ctr">
                        <a:spcAft>
                          <a:spcPts val="0"/>
                        </a:spcAft>
                      </a:pPr>
                      <a:r>
                        <a:rPr lang="en-US" sz="1100" kern="100" dirty="0">
                          <a:effectLst/>
                          <a:latin typeface="UD デジタル 教科書体 NK-B" panose="02020700000000000000" pitchFamily="18" charset="-128"/>
                          <a:ea typeface="UD デジタル 教科書体 NK-B" panose="02020700000000000000" pitchFamily="18" charset="-128"/>
                        </a:rPr>
                        <a:t> </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l">
                        <a:spcAft>
                          <a:spcPts val="0"/>
                        </a:spcAft>
                      </a:pPr>
                      <a:r>
                        <a:rPr lang="ja-JP" altLang="en-US" sz="1100" kern="100" dirty="0" smtClean="0">
                          <a:effectLst/>
                          <a:latin typeface="UD デジタル 教科書体 NK-B" panose="02020700000000000000" pitchFamily="18" charset="-128"/>
                          <a:ea typeface="UD デジタル 教科書体 NK-B" panose="02020700000000000000" pitchFamily="18" charset="-128"/>
                        </a:rPr>
                        <a:t>映像制作を通して</a:t>
                      </a:r>
                      <a:r>
                        <a:rPr lang="ja-JP" sz="1100" kern="100" dirty="0" smtClean="0">
                          <a:effectLst/>
                          <a:latin typeface="UD デジタル 教科書体 NK-B" panose="02020700000000000000" pitchFamily="18" charset="-128"/>
                          <a:ea typeface="UD デジタル 教科書体 NK-B" panose="02020700000000000000" pitchFamily="18" charset="-128"/>
                        </a:rPr>
                        <a:t>人</a:t>
                      </a:r>
                      <a:r>
                        <a:rPr lang="ja-JP" sz="1100" kern="100" dirty="0">
                          <a:effectLst/>
                          <a:latin typeface="UD デジタル 教科書体 NK-B" panose="02020700000000000000" pitchFamily="18" charset="-128"/>
                          <a:ea typeface="UD デジタル 教科書体 NK-B" panose="02020700000000000000" pitchFamily="18" charset="-128"/>
                        </a:rPr>
                        <a:t>に思いを伝える極意を身につけましょう。</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nchor="ctr"/>
                </a:tc>
                <a:extLst>
                  <a:ext uri="{0D108BD9-81ED-4DB2-BD59-A6C34878D82A}">
                    <a16:rowId xmlns:a16="http://schemas.microsoft.com/office/drawing/2014/main" val="10005"/>
                  </a:ext>
                </a:extLst>
              </a:tr>
              <a:tr h="684495">
                <a:tc>
                  <a:txBody>
                    <a:bodyPr/>
                    <a:lstStyle/>
                    <a:p>
                      <a:pPr algn="ctr">
                        <a:spcAft>
                          <a:spcPts val="0"/>
                        </a:spcAft>
                      </a:pPr>
                      <a:endParaRPr lang="en-US" altLang="ja-JP" sz="1100" kern="100" dirty="0" smtClean="0">
                        <a:effectLst/>
                        <a:latin typeface="UD デジタル 教科書体 NK-B" panose="02020700000000000000" pitchFamily="18" charset="-128"/>
                        <a:ea typeface="UD デジタル 教科書体 NK-B" panose="02020700000000000000" pitchFamily="18" charset="-128"/>
                      </a:endParaRPr>
                    </a:p>
                    <a:p>
                      <a:pPr algn="ctr">
                        <a:spcAft>
                          <a:spcPts val="0"/>
                        </a:spcAft>
                      </a:pPr>
                      <a:r>
                        <a:rPr lang="ja-JP" sz="1100" kern="100" dirty="0" smtClean="0">
                          <a:effectLst/>
                          <a:latin typeface="UD デジタル 教科書体 NK-B" panose="02020700000000000000" pitchFamily="18" charset="-128"/>
                          <a:ea typeface="UD デジタル 教科書体 NK-B" panose="02020700000000000000" pitchFamily="18" charset="-128"/>
                        </a:rPr>
                        <a:t>パソコンクラブ</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lnSpc>
                          <a:spcPct val="150000"/>
                        </a:lnSpc>
                        <a:spcAft>
                          <a:spcPts val="0"/>
                        </a:spcAft>
                      </a:pPr>
                      <a:r>
                        <a:rPr lang="ja-JP" sz="1100" kern="100" dirty="0">
                          <a:effectLst/>
                          <a:latin typeface="UD デジタル 教科書体 NK-B" panose="02020700000000000000" pitchFamily="18" charset="-128"/>
                          <a:ea typeface="UD デジタル 教科書体 NK-B" panose="02020700000000000000" pitchFamily="18" charset="-128"/>
                        </a:rPr>
                        <a:t>毎月第</a:t>
                      </a:r>
                      <a:r>
                        <a:rPr lang="en-US" sz="1100" kern="100" dirty="0">
                          <a:effectLst/>
                          <a:latin typeface="UD デジタル 教科書体 NK-B" panose="02020700000000000000" pitchFamily="18" charset="-128"/>
                          <a:ea typeface="UD デジタル 教科書体 NK-B" panose="02020700000000000000" pitchFamily="18" charset="-128"/>
                        </a:rPr>
                        <a:t>4</a:t>
                      </a:r>
                      <a:r>
                        <a:rPr lang="ja-JP" sz="1100" kern="100" dirty="0">
                          <a:effectLst/>
                          <a:latin typeface="UD デジタル 教科書体 NK-B" panose="02020700000000000000" pitchFamily="18" charset="-128"/>
                          <a:ea typeface="UD デジタル 教科書体 NK-B" panose="02020700000000000000" pitchFamily="18" charset="-128"/>
                        </a:rPr>
                        <a:t>日曜日</a:t>
                      </a:r>
                    </a:p>
                    <a:p>
                      <a:pPr algn="ctr">
                        <a:lnSpc>
                          <a:spcPct val="150000"/>
                        </a:lnSpc>
                        <a:spcAft>
                          <a:spcPts val="0"/>
                        </a:spcAft>
                      </a:pPr>
                      <a:r>
                        <a:rPr lang="en-US" sz="1100" kern="100" dirty="0">
                          <a:effectLst/>
                          <a:latin typeface="UD デジタル 教科書体 NK-B" panose="02020700000000000000" pitchFamily="18" charset="-128"/>
                          <a:ea typeface="UD デジタル 教科書体 NK-B" panose="02020700000000000000" pitchFamily="18" charset="-128"/>
                        </a:rPr>
                        <a:t>9</a:t>
                      </a:r>
                      <a:r>
                        <a:rPr lang="ja-JP" sz="1100" kern="100" dirty="0">
                          <a:effectLst/>
                          <a:latin typeface="UD デジタル 教科書体 NK-B" panose="02020700000000000000" pitchFamily="18" charset="-128"/>
                          <a:ea typeface="UD デジタル 教科書体 NK-B" panose="02020700000000000000" pitchFamily="18" charset="-128"/>
                        </a:rPr>
                        <a:t>：</a:t>
                      </a:r>
                      <a:r>
                        <a:rPr lang="en-US" sz="1100" kern="100" dirty="0">
                          <a:effectLst/>
                          <a:latin typeface="UD デジタル 教科書体 NK-B" panose="02020700000000000000" pitchFamily="18" charset="-128"/>
                          <a:ea typeface="UD デジタル 教科書体 NK-B" panose="02020700000000000000" pitchFamily="18" charset="-128"/>
                        </a:rPr>
                        <a:t>30</a:t>
                      </a:r>
                      <a:r>
                        <a:rPr lang="ja-JP" sz="1100" kern="100" dirty="0">
                          <a:effectLst/>
                          <a:latin typeface="UD デジタル 教科書体 NK-B" panose="02020700000000000000" pitchFamily="18" charset="-128"/>
                          <a:ea typeface="UD デジタル 教科書体 NK-B" panose="02020700000000000000" pitchFamily="18" charset="-128"/>
                        </a:rPr>
                        <a:t>～</a:t>
                      </a:r>
                      <a:r>
                        <a:rPr lang="en-US" sz="1100" kern="100" dirty="0">
                          <a:effectLst/>
                          <a:latin typeface="UD デジタル 教科書体 NK-B" panose="02020700000000000000" pitchFamily="18" charset="-128"/>
                          <a:ea typeface="UD デジタル 教科書体 NK-B" panose="02020700000000000000" pitchFamily="18" charset="-128"/>
                        </a:rPr>
                        <a:t>11</a:t>
                      </a:r>
                      <a:r>
                        <a:rPr lang="ja-JP" sz="1100" kern="100" dirty="0">
                          <a:effectLst/>
                          <a:latin typeface="UD デジタル 教科書体 NK-B" panose="02020700000000000000" pitchFamily="18" charset="-128"/>
                          <a:ea typeface="UD デジタル 教科書体 NK-B" panose="02020700000000000000" pitchFamily="18" charset="-128"/>
                        </a:rPr>
                        <a:t>：</a:t>
                      </a:r>
                      <a:r>
                        <a:rPr lang="en-US" sz="1100" kern="100" dirty="0">
                          <a:effectLst/>
                          <a:latin typeface="UD デジタル 教科書体 NK-B" panose="02020700000000000000" pitchFamily="18" charset="-128"/>
                          <a:ea typeface="UD デジタル 教科書体 NK-B" panose="02020700000000000000" pitchFamily="18" charset="-128"/>
                        </a:rPr>
                        <a:t>30</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lnSpc>
                          <a:spcPct val="150000"/>
                        </a:lnSpc>
                        <a:spcAft>
                          <a:spcPts val="0"/>
                        </a:spcAft>
                      </a:pPr>
                      <a:r>
                        <a:rPr lang="ja-JP" sz="1100" kern="100" dirty="0">
                          <a:effectLst/>
                          <a:latin typeface="UD デジタル 教科書体 NK-B" panose="02020700000000000000" pitchFamily="18" charset="-128"/>
                          <a:ea typeface="UD デジタル 教科書体 NK-B" panose="02020700000000000000" pitchFamily="18" charset="-128"/>
                        </a:rPr>
                        <a:t>小学生</a:t>
                      </a:r>
                    </a:p>
                    <a:p>
                      <a:pPr algn="ctr">
                        <a:lnSpc>
                          <a:spcPct val="150000"/>
                        </a:lnSpc>
                        <a:spcAft>
                          <a:spcPts val="0"/>
                        </a:spcAft>
                      </a:pPr>
                      <a:r>
                        <a:rPr lang="en-US" sz="1100" kern="100" dirty="0">
                          <a:effectLst/>
                          <a:latin typeface="UD デジタル 教科書体 NK-B" panose="02020700000000000000" pitchFamily="18" charset="-128"/>
                          <a:ea typeface="UD デジタル 教科書体 NK-B" panose="02020700000000000000" pitchFamily="18" charset="-128"/>
                        </a:rPr>
                        <a:t>10</a:t>
                      </a:r>
                      <a:r>
                        <a:rPr lang="ja-JP" sz="1100" kern="100" dirty="0">
                          <a:effectLst/>
                          <a:latin typeface="UD デジタル 教科書体 NK-B" panose="02020700000000000000" pitchFamily="18" charset="-128"/>
                          <a:ea typeface="UD デジタル 教科書体 NK-B" panose="02020700000000000000" pitchFamily="18" charset="-128"/>
                        </a:rPr>
                        <a:t>人</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spcAft>
                          <a:spcPts val="0"/>
                        </a:spcAft>
                      </a:pPr>
                      <a:endParaRPr lang="en-US" sz="1100" kern="100" dirty="0" smtClean="0">
                        <a:effectLst/>
                        <a:latin typeface="UD デジタル 教科書体 NK-B" panose="02020700000000000000" pitchFamily="18" charset="-128"/>
                        <a:ea typeface="UD デジタル 教科書体 NK-B" panose="02020700000000000000" pitchFamily="18" charset="-128"/>
                      </a:endParaRPr>
                    </a:p>
                    <a:p>
                      <a:pPr algn="ctr">
                        <a:spcAft>
                          <a:spcPts val="0"/>
                        </a:spcAft>
                      </a:pPr>
                      <a:r>
                        <a:rPr lang="en-US" sz="1100" kern="100" dirty="0" smtClean="0">
                          <a:effectLst/>
                          <a:latin typeface="UD デジタル 教科書体 NK-B" panose="02020700000000000000" pitchFamily="18" charset="-128"/>
                          <a:ea typeface="UD デジタル 教科書体 NK-B" panose="02020700000000000000" pitchFamily="18" charset="-128"/>
                        </a:rPr>
                        <a:t>2,500</a:t>
                      </a:r>
                      <a:r>
                        <a:rPr lang="ja-JP" sz="1100" kern="100" dirty="0">
                          <a:effectLst/>
                          <a:latin typeface="UD デジタル 教科書体 NK-B" panose="02020700000000000000" pitchFamily="18" charset="-128"/>
                          <a:ea typeface="UD デジタル 教科書体 NK-B" panose="02020700000000000000" pitchFamily="18" charset="-128"/>
                        </a:rPr>
                        <a:t>円</a:t>
                      </a:r>
                    </a:p>
                    <a:p>
                      <a:pPr algn="ctr">
                        <a:spcAft>
                          <a:spcPts val="0"/>
                        </a:spcAft>
                      </a:pPr>
                      <a:r>
                        <a:rPr lang="en-US" sz="1100" kern="100" dirty="0">
                          <a:effectLst/>
                          <a:latin typeface="UD デジタル 教科書体 NK-B" panose="02020700000000000000" pitchFamily="18" charset="-128"/>
                          <a:ea typeface="UD デジタル 教科書体 NK-B" panose="02020700000000000000" pitchFamily="18" charset="-128"/>
                        </a:rPr>
                        <a:t> </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l">
                        <a:spcAft>
                          <a:spcPts val="0"/>
                        </a:spcAft>
                      </a:pPr>
                      <a:r>
                        <a:rPr lang="ja-JP" sz="1100" kern="100" dirty="0">
                          <a:effectLst/>
                          <a:latin typeface="UD デジタル 教科書体 NK-B" panose="02020700000000000000" pitchFamily="18" charset="-128"/>
                          <a:ea typeface="UD デジタル 教科書体 NK-B" panose="02020700000000000000" pitchFamily="18" charset="-128"/>
                        </a:rPr>
                        <a:t>エクセルやワードを使い、パソコンの技術を身につけましょう。</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nchor="ctr"/>
                </a:tc>
                <a:extLst>
                  <a:ext uri="{0D108BD9-81ED-4DB2-BD59-A6C34878D82A}">
                    <a16:rowId xmlns:a16="http://schemas.microsoft.com/office/drawing/2014/main" val="10006"/>
                  </a:ext>
                </a:extLst>
              </a:tr>
              <a:tr h="684495">
                <a:tc>
                  <a:txBody>
                    <a:bodyPr/>
                    <a:lstStyle/>
                    <a:p>
                      <a:pPr algn="ctr">
                        <a:spcAft>
                          <a:spcPts val="0"/>
                        </a:spcAft>
                      </a:pPr>
                      <a:endParaRPr lang="en-US" altLang="ja-JP" sz="1100" kern="100" dirty="0" smtClean="0">
                        <a:effectLst/>
                        <a:latin typeface="UD デジタル 教科書体 NK-B" panose="02020700000000000000" pitchFamily="18" charset="-128"/>
                        <a:ea typeface="UD デジタル 教科書体 NK-B" panose="02020700000000000000" pitchFamily="18" charset="-128"/>
                      </a:endParaRPr>
                    </a:p>
                    <a:p>
                      <a:pPr algn="ctr">
                        <a:spcAft>
                          <a:spcPts val="0"/>
                        </a:spcAft>
                      </a:pPr>
                      <a:r>
                        <a:rPr lang="ja-JP" sz="1100" kern="100" dirty="0" err="1" smtClean="0">
                          <a:effectLst/>
                          <a:latin typeface="UD デジタル 教科書体 NK-B" panose="02020700000000000000" pitchFamily="18" charset="-128"/>
                          <a:ea typeface="UD デジタル 教科書体 NK-B" panose="02020700000000000000" pitchFamily="18" charset="-128"/>
                        </a:rPr>
                        <a:t>けん</a:t>
                      </a:r>
                      <a:r>
                        <a:rPr lang="ja-JP" sz="1100" kern="100" dirty="0">
                          <a:effectLst/>
                          <a:latin typeface="UD デジタル 教科書体 NK-B" panose="02020700000000000000" pitchFamily="18" charset="-128"/>
                          <a:ea typeface="UD デジタル 教科書体 NK-B" panose="02020700000000000000" pitchFamily="18" charset="-128"/>
                        </a:rPr>
                        <a:t>玉クラブ</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lnSpc>
                          <a:spcPct val="150000"/>
                        </a:lnSpc>
                        <a:spcAft>
                          <a:spcPts val="0"/>
                        </a:spcAft>
                      </a:pPr>
                      <a:r>
                        <a:rPr lang="ja-JP" sz="1100" kern="100" dirty="0">
                          <a:effectLst/>
                          <a:latin typeface="UD デジタル 教科書体 NK-B" panose="02020700000000000000" pitchFamily="18" charset="-128"/>
                          <a:ea typeface="UD デジタル 教科書体 NK-B" panose="02020700000000000000" pitchFamily="18" charset="-128"/>
                        </a:rPr>
                        <a:t>毎月第</a:t>
                      </a:r>
                      <a:r>
                        <a:rPr lang="en-US" sz="1100" kern="100" dirty="0">
                          <a:effectLst/>
                          <a:latin typeface="UD デジタル 教科書体 NK-B" panose="02020700000000000000" pitchFamily="18" charset="-128"/>
                          <a:ea typeface="UD デジタル 教科書体 NK-B" panose="02020700000000000000" pitchFamily="18" charset="-128"/>
                        </a:rPr>
                        <a:t>4</a:t>
                      </a:r>
                      <a:r>
                        <a:rPr lang="ja-JP" sz="1100" kern="100" dirty="0" smtClean="0">
                          <a:effectLst/>
                          <a:latin typeface="UD デジタル 教科書体 NK-B" panose="02020700000000000000" pitchFamily="18" charset="-128"/>
                          <a:ea typeface="UD デジタル 教科書体 NK-B" panose="02020700000000000000" pitchFamily="18" charset="-128"/>
                        </a:rPr>
                        <a:t>日曜日</a:t>
                      </a:r>
                    </a:p>
                    <a:p>
                      <a:pPr algn="ctr">
                        <a:lnSpc>
                          <a:spcPct val="150000"/>
                        </a:lnSpc>
                        <a:spcAft>
                          <a:spcPts val="0"/>
                        </a:spcAft>
                      </a:pPr>
                      <a:r>
                        <a:rPr lang="en-US" sz="1100" kern="100" dirty="0" smtClean="0">
                          <a:effectLst/>
                          <a:latin typeface="UD デジタル 教科書体 NK-B" panose="02020700000000000000" pitchFamily="18" charset="-128"/>
                          <a:ea typeface="UD デジタル 教科書体 NK-B" panose="02020700000000000000" pitchFamily="18" charset="-128"/>
                        </a:rPr>
                        <a:t>13</a:t>
                      </a:r>
                      <a:r>
                        <a:rPr lang="ja-JP" sz="1100" kern="100" dirty="0" smtClean="0">
                          <a:effectLst/>
                          <a:latin typeface="UD デジタル 教科書体 NK-B" panose="02020700000000000000" pitchFamily="18" charset="-128"/>
                          <a:ea typeface="UD デジタル 教科書体 NK-B" panose="02020700000000000000" pitchFamily="18" charset="-128"/>
                        </a:rPr>
                        <a:t>：</a:t>
                      </a:r>
                      <a:r>
                        <a:rPr lang="en-US" sz="1100" kern="100" dirty="0" smtClean="0">
                          <a:effectLst/>
                          <a:latin typeface="UD デジタル 教科書体 NK-B" panose="02020700000000000000" pitchFamily="18" charset="-128"/>
                          <a:ea typeface="UD デジタル 教科書体 NK-B" panose="02020700000000000000" pitchFamily="18" charset="-128"/>
                        </a:rPr>
                        <a:t>00</a:t>
                      </a:r>
                      <a:r>
                        <a:rPr lang="ja-JP" sz="1100" kern="100" dirty="0" smtClean="0">
                          <a:effectLst/>
                          <a:latin typeface="UD デジタル 教科書体 NK-B" panose="02020700000000000000" pitchFamily="18" charset="-128"/>
                          <a:ea typeface="UD デジタル 教科書体 NK-B" panose="02020700000000000000" pitchFamily="18" charset="-128"/>
                        </a:rPr>
                        <a:t>～</a:t>
                      </a:r>
                      <a:r>
                        <a:rPr lang="en-US" sz="1100" kern="100" dirty="0" smtClean="0">
                          <a:effectLst/>
                          <a:latin typeface="UD デジタル 教科書体 NK-B" panose="02020700000000000000" pitchFamily="18" charset="-128"/>
                          <a:ea typeface="UD デジタル 教科書体 NK-B" panose="02020700000000000000" pitchFamily="18" charset="-128"/>
                        </a:rPr>
                        <a:t>15</a:t>
                      </a:r>
                      <a:r>
                        <a:rPr lang="ja-JP" sz="1100" kern="100" dirty="0" smtClean="0">
                          <a:effectLst/>
                          <a:latin typeface="UD デジタル 教科書体 NK-B" panose="02020700000000000000" pitchFamily="18" charset="-128"/>
                          <a:ea typeface="UD デジタル 教科書体 NK-B" panose="02020700000000000000" pitchFamily="18" charset="-128"/>
                        </a:rPr>
                        <a:t>：</a:t>
                      </a:r>
                      <a:r>
                        <a:rPr lang="en-US" sz="1100" kern="100" dirty="0" smtClean="0">
                          <a:effectLst/>
                          <a:latin typeface="UD デジタル 教科書体 NK-B" panose="02020700000000000000" pitchFamily="18" charset="-128"/>
                          <a:ea typeface="UD デジタル 教科書体 NK-B" panose="02020700000000000000" pitchFamily="18" charset="-128"/>
                        </a:rPr>
                        <a:t>00</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lnSpc>
                          <a:spcPct val="150000"/>
                        </a:lnSpc>
                        <a:spcAft>
                          <a:spcPts val="0"/>
                        </a:spcAft>
                      </a:pPr>
                      <a:r>
                        <a:rPr lang="ja-JP" sz="1100" kern="100" dirty="0">
                          <a:effectLst/>
                          <a:latin typeface="UD デジタル 教科書体 NK-B" panose="02020700000000000000" pitchFamily="18" charset="-128"/>
                          <a:ea typeface="UD デジタル 教科書体 NK-B" panose="02020700000000000000" pitchFamily="18" charset="-128"/>
                        </a:rPr>
                        <a:t>小学生～</a:t>
                      </a:r>
                      <a:r>
                        <a:rPr lang="ja-JP" sz="1100" kern="100" dirty="0" smtClean="0">
                          <a:effectLst/>
                          <a:latin typeface="UD デジタル 教科書体 NK-B" panose="02020700000000000000" pitchFamily="18" charset="-128"/>
                          <a:ea typeface="UD デジタル 教科書体 NK-B" panose="02020700000000000000" pitchFamily="18" charset="-128"/>
                        </a:rPr>
                        <a:t>青</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少</a:t>
                      </a:r>
                      <a:r>
                        <a:rPr lang="ja-JP" sz="1100" kern="100" dirty="0" smtClean="0">
                          <a:effectLst/>
                          <a:latin typeface="UD デジタル 教科書体 NK-B" panose="02020700000000000000" pitchFamily="18" charset="-128"/>
                          <a:ea typeface="UD デジタル 教科書体 NK-B" panose="02020700000000000000" pitchFamily="18" charset="-128"/>
                        </a:rPr>
                        <a:t>年</a:t>
                      </a:r>
                      <a:endParaRPr lang="ja-JP" sz="1100" kern="100" dirty="0">
                        <a:effectLst/>
                        <a:latin typeface="UD デジタル 教科書体 NK-B" panose="02020700000000000000" pitchFamily="18" charset="-128"/>
                        <a:ea typeface="UD デジタル 教科書体 NK-B" panose="02020700000000000000" pitchFamily="18" charset="-128"/>
                      </a:endParaRPr>
                    </a:p>
                    <a:p>
                      <a:pPr algn="ctr">
                        <a:lnSpc>
                          <a:spcPct val="150000"/>
                        </a:lnSpc>
                        <a:spcAft>
                          <a:spcPts val="0"/>
                        </a:spcAft>
                      </a:pPr>
                      <a:r>
                        <a:rPr lang="en-US" sz="1100" kern="100" dirty="0">
                          <a:effectLst/>
                          <a:latin typeface="UD デジタル 教科書体 NK-B" panose="02020700000000000000" pitchFamily="18" charset="-128"/>
                          <a:ea typeface="UD デジタル 教科書体 NK-B" panose="02020700000000000000" pitchFamily="18" charset="-128"/>
                        </a:rPr>
                        <a:t>20</a:t>
                      </a:r>
                      <a:r>
                        <a:rPr lang="ja-JP" sz="1100" kern="100" dirty="0">
                          <a:effectLst/>
                          <a:latin typeface="UD デジタル 教科書体 NK-B" panose="02020700000000000000" pitchFamily="18" charset="-128"/>
                          <a:ea typeface="UD デジタル 教科書体 NK-B" panose="02020700000000000000" pitchFamily="18" charset="-128"/>
                        </a:rPr>
                        <a:t>人</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spcAft>
                          <a:spcPts val="0"/>
                        </a:spcAft>
                      </a:pPr>
                      <a:endParaRPr lang="en-US" sz="1100" kern="100" dirty="0" smtClean="0">
                        <a:effectLst/>
                        <a:latin typeface="UD デジタル 教科書体 NK-B" panose="02020700000000000000" pitchFamily="18" charset="-128"/>
                        <a:ea typeface="UD デジタル 教科書体 NK-B" panose="02020700000000000000" pitchFamily="18" charset="-128"/>
                      </a:endParaRPr>
                    </a:p>
                    <a:p>
                      <a:pPr algn="ctr">
                        <a:spcAft>
                          <a:spcPts val="0"/>
                        </a:spcAft>
                      </a:pPr>
                      <a:r>
                        <a:rPr lang="en-US" sz="1100" kern="100" dirty="0" smtClean="0">
                          <a:effectLst/>
                          <a:latin typeface="UD デジタル 教科書体 NK-B" panose="02020700000000000000" pitchFamily="18" charset="-128"/>
                          <a:ea typeface="UD デジタル 教科書体 NK-B" panose="02020700000000000000" pitchFamily="18" charset="-128"/>
                        </a:rPr>
                        <a:t>2,000</a:t>
                      </a:r>
                      <a:r>
                        <a:rPr lang="ja-JP" sz="1100" kern="100" dirty="0">
                          <a:effectLst/>
                          <a:latin typeface="UD デジタル 教科書体 NK-B" panose="02020700000000000000" pitchFamily="18" charset="-128"/>
                          <a:ea typeface="UD デジタル 教科書体 NK-B" panose="02020700000000000000" pitchFamily="18" charset="-128"/>
                        </a:rPr>
                        <a:t>円</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l">
                        <a:spcAft>
                          <a:spcPts val="0"/>
                        </a:spcAft>
                      </a:pPr>
                      <a:r>
                        <a:rPr lang="ja-JP" sz="1100" kern="100" dirty="0">
                          <a:effectLst/>
                          <a:latin typeface="UD デジタル 教科書体 NK-B" panose="02020700000000000000" pitchFamily="18" charset="-128"/>
                          <a:ea typeface="UD デジタル 教科書体 NK-B" panose="02020700000000000000" pitchFamily="18" charset="-128"/>
                        </a:rPr>
                        <a:t>楽しくけん玉の技術</a:t>
                      </a:r>
                      <a:r>
                        <a:rPr lang="ja-JP" sz="1100" kern="100" dirty="0" smtClean="0">
                          <a:effectLst/>
                          <a:latin typeface="UD デジタル 教科書体 NK-B" panose="02020700000000000000" pitchFamily="18" charset="-128"/>
                          <a:ea typeface="UD デジタル 教科書体 NK-B" panose="02020700000000000000" pitchFamily="18" charset="-128"/>
                        </a:rPr>
                        <a:t>を</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身につけ</a:t>
                      </a:r>
                      <a:r>
                        <a:rPr lang="ja-JP" sz="1100" kern="100" dirty="0" smtClean="0">
                          <a:effectLst/>
                          <a:latin typeface="UD デジタル 教科書体 NK-B" panose="02020700000000000000" pitchFamily="18" charset="-128"/>
                          <a:ea typeface="UD デジタル 教科書体 NK-B" panose="02020700000000000000" pitchFamily="18" charset="-128"/>
                        </a:rPr>
                        <a:t>、</a:t>
                      </a:r>
                      <a:r>
                        <a:rPr lang="ja-JP" sz="1100" kern="100" dirty="0">
                          <a:effectLst/>
                          <a:latin typeface="UD デジタル 教科書体 NK-B" panose="02020700000000000000" pitchFamily="18" charset="-128"/>
                          <a:ea typeface="UD デジタル 教科書体 NK-B" panose="02020700000000000000" pitchFamily="18" charset="-128"/>
                        </a:rPr>
                        <a:t>全国大会を目指しましょう。　　　　　　　　　　　　　　　　　　　　　</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nchor="ctr"/>
                </a:tc>
                <a:extLst>
                  <a:ext uri="{0D108BD9-81ED-4DB2-BD59-A6C34878D82A}">
                    <a16:rowId xmlns:a16="http://schemas.microsoft.com/office/drawing/2014/main" val="10007"/>
                  </a:ext>
                </a:extLst>
              </a:tr>
              <a:tr h="684495">
                <a:tc>
                  <a:txBody>
                    <a:bodyPr/>
                    <a:lstStyle/>
                    <a:p>
                      <a:pPr algn="ctr">
                        <a:lnSpc>
                          <a:spcPct val="150000"/>
                        </a:lnSpc>
                        <a:spcAft>
                          <a:spcPts val="0"/>
                        </a:spcAft>
                      </a:pPr>
                      <a:r>
                        <a:rPr lang="ja-JP" altLang="en-US" sz="1100" kern="100" dirty="0" smtClean="0">
                          <a:effectLst/>
                          <a:latin typeface="UD デジタル 教科書体 NK-B" panose="02020700000000000000" pitchFamily="18" charset="-128"/>
                          <a:ea typeface="UD デジタル 教科書体 NK-B" panose="02020700000000000000" pitchFamily="18" charset="-128"/>
                        </a:rPr>
                        <a:t>発明クラブ</a:t>
                      </a:r>
                      <a:endParaRPr lang="en-US" altLang="ja-JP" sz="1100" kern="100" dirty="0" smtClean="0">
                        <a:effectLst/>
                        <a:latin typeface="UD デジタル 教科書体 NK-B" panose="02020700000000000000" pitchFamily="18" charset="-128"/>
                        <a:ea typeface="UD デジタル 教科書体 NK-B" panose="02020700000000000000" pitchFamily="18" charset="-128"/>
                      </a:endParaRPr>
                    </a:p>
                  </a:txBody>
                  <a:tcPr marL="69536" marR="69536" marT="0" marB="0" anchor="ctr"/>
                </a:tc>
                <a:tc>
                  <a:txBody>
                    <a:bodyPr/>
                    <a:lstStyle/>
                    <a:p>
                      <a:pPr marL="0" marR="0" indent="0" algn="ctr" defTabSz="914400" rtl="0" eaLnBrk="1" fontAlgn="auto" latinLnBrk="0" hangingPunct="1">
                        <a:lnSpc>
                          <a:spcPct val="150000"/>
                        </a:lnSpc>
                        <a:spcBef>
                          <a:spcPts val="0"/>
                        </a:spcBef>
                        <a:spcAft>
                          <a:spcPts val="0"/>
                        </a:spcAft>
                        <a:buClrTx/>
                        <a:buSzTx/>
                        <a:buFontTx/>
                        <a:buNone/>
                        <a:tabLst/>
                        <a:defRPr/>
                      </a:pPr>
                      <a:r>
                        <a:rPr kumimoji="1" lang="ja-JP" altLang="en-US" sz="1100" kern="100" dirty="0" smtClean="0">
                          <a:effectLst/>
                          <a:latin typeface="UD デジタル 教科書体 NK-B" panose="02020700000000000000" pitchFamily="18" charset="-128"/>
                          <a:ea typeface="UD デジタル 教科書体 NK-B" panose="02020700000000000000" pitchFamily="18" charset="-128"/>
                        </a:rPr>
                        <a:t>年</a:t>
                      </a:r>
                      <a:r>
                        <a:rPr kumimoji="1" lang="en-US" altLang="ja-JP" sz="1100" kern="100" dirty="0" smtClean="0">
                          <a:effectLst/>
                          <a:latin typeface="UD デジタル 教科書体 NK-B" panose="02020700000000000000" pitchFamily="18" charset="-128"/>
                          <a:ea typeface="UD デジタル 教科書体 NK-B" panose="02020700000000000000" pitchFamily="18" charset="-128"/>
                        </a:rPr>
                        <a:t>12</a:t>
                      </a:r>
                      <a:r>
                        <a:rPr kumimoji="1" lang="ja-JP" altLang="en-US" sz="1100" kern="100" dirty="0" smtClean="0">
                          <a:effectLst/>
                          <a:latin typeface="UD デジタル 教科書体 NK-B" panose="02020700000000000000" pitchFamily="18" charset="-128"/>
                          <a:ea typeface="UD デジタル 教科書体 NK-B" panose="02020700000000000000" pitchFamily="18" charset="-128"/>
                        </a:rPr>
                        <a:t>回程度</a:t>
                      </a:r>
                      <a:endParaRPr kumimoji="1" lang="en-US" altLang="ja-JP" sz="1100" kern="100" dirty="0" smtClean="0">
                        <a:effectLst/>
                        <a:latin typeface="UD デジタル 教科書体 NK-B" panose="02020700000000000000" pitchFamily="18" charset="-128"/>
                        <a:ea typeface="UD デジタル 教科書体 NK-B" panose="02020700000000000000" pitchFamily="18" charset="-128"/>
                      </a:endParaRPr>
                    </a:p>
                    <a:p>
                      <a:pPr marL="0" marR="0" indent="0" algn="ctr" defTabSz="914400" rtl="0" eaLnBrk="1" fontAlgn="auto" latinLnBrk="0" hangingPunct="1">
                        <a:lnSpc>
                          <a:spcPct val="150000"/>
                        </a:lnSpc>
                        <a:spcBef>
                          <a:spcPts val="0"/>
                        </a:spcBef>
                        <a:spcAft>
                          <a:spcPts val="0"/>
                        </a:spcAft>
                        <a:buClrTx/>
                        <a:buSzTx/>
                        <a:buFontTx/>
                        <a:buNone/>
                        <a:tabLst/>
                        <a:defRPr/>
                      </a:pPr>
                      <a:r>
                        <a:rPr kumimoji="1" lang="en-US" altLang="ja-JP" sz="1100" kern="100" dirty="0" smtClean="0">
                          <a:effectLst/>
                          <a:latin typeface="UD デジタル 教科書体 NK-B" panose="02020700000000000000" pitchFamily="18" charset="-128"/>
                          <a:ea typeface="UD デジタル 教科書体 NK-B" panose="02020700000000000000" pitchFamily="18" charset="-128"/>
                        </a:rPr>
                        <a:t>9:30</a:t>
                      </a:r>
                      <a:r>
                        <a:rPr kumimoji="1" lang="ja-JP" altLang="ja-JP" sz="1100" kern="100" dirty="0" smtClean="0">
                          <a:effectLst/>
                          <a:latin typeface="UD デジタル 教科書体 NK-B" panose="02020700000000000000" pitchFamily="18" charset="-128"/>
                          <a:ea typeface="UD デジタル 教科書体 NK-B" panose="02020700000000000000" pitchFamily="18" charset="-128"/>
                        </a:rPr>
                        <a:t>～</a:t>
                      </a:r>
                      <a:r>
                        <a:rPr kumimoji="1" lang="en-US" altLang="ja-JP" sz="1100" kern="100" dirty="0" smtClean="0">
                          <a:effectLst/>
                          <a:latin typeface="UD デジタル 教科書体 NK-B" panose="02020700000000000000" pitchFamily="18" charset="-128"/>
                          <a:ea typeface="UD デジタル 教科書体 NK-B" panose="02020700000000000000" pitchFamily="18" charset="-128"/>
                        </a:rPr>
                        <a:t>12</a:t>
                      </a:r>
                      <a:r>
                        <a:rPr kumimoji="1" lang="ja-JP" altLang="en-US" sz="1100" kern="100" dirty="0" smtClean="0">
                          <a:effectLst/>
                          <a:latin typeface="UD デジタル 教科書体 NK-B" panose="02020700000000000000" pitchFamily="18" charset="-128"/>
                          <a:ea typeface="UD デジタル 教科書体 NK-B" panose="02020700000000000000" pitchFamily="18" charset="-128"/>
                        </a:rPr>
                        <a:t>：</a:t>
                      </a:r>
                      <a:r>
                        <a:rPr kumimoji="1" lang="en-US" altLang="ja-JP" sz="1100" kern="100" dirty="0" smtClean="0">
                          <a:effectLst/>
                          <a:latin typeface="UD デジタル 教科書体 NK-B" panose="02020700000000000000" pitchFamily="18" charset="-128"/>
                          <a:ea typeface="UD デジタル 教科書体 NK-B" panose="02020700000000000000" pitchFamily="18" charset="-128"/>
                        </a:rPr>
                        <a:t>00</a:t>
                      </a:r>
                      <a:endParaRPr lang="ja-JP" sz="1100" kern="100" dirty="0">
                        <a:solidFill>
                          <a:schemeClr val="tx1"/>
                        </a:solidFill>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algn="ctr">
                        <a:lnSpc>
                          <a:spcPct val="150000"/>
                        </a:lnSpc>
                        <a:spcAft>
                          <a:spcPts val="0"/>
                        </a:spcAft>
                      </a:pPr>
                      <a:r>
                        <a:rPr lang="ja-JP" altLang="en-US" sz="1100" kern="100" dirty="0" smtClean="0">
                          <a:effectLst/>
                          <a:latin typeface="UD デジタル 教科書体 NK-B" panose="02020700000000000000" pitchFamily="18" charset="-128"/>
                          <a:ea typeface="UD デジタル 教科書体 NK-B" panose="02020700000000000000" pitchFamily="18" charset="-128"/>
                        </a:rPr>
                        <a:t>小学</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3</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年～中学生　　</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20</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人</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u="none" strike="noStrike" kern="100" cap="none" spc="0" normalizeH="0" baseline="0" noProof="0" dirty="0" smtClean="0">
                          <a:ln>
                            <a:noFill/>
                          </a:ln>
                          <a:effectLst/>
                          <a:uLnTx/>
                          <a:uFillTx/>
                          <a:latin typeface="UD デジタル 教科書体 NK-B" panose="02020700000000000000" pitchFamily="18" charset="-128"/>
                          <a:ea typeface="UD デジタル 教科書体 NK-B" panose="02020700000000000000" pitchFamily="18" charset="-128"/>
                        </a:rPr>
                        <a:t>2,000</a:t>
                      </a:r>
                      <a:r>
                        <a:rPr kumimoji="1" lang="ja-JP" altLang="en-US" sz="1100" u="none" strike="noStrike" kern="100" cap="none" spc="0" normalizeH="0" baseline="0" noProof="0" dirty="0" smtClean="0">
                          <a:ln>
                            <a:noFill/>
                          </a:ln>
                          <a:effectLst/>
                          <a:uLnTx/>
                          <a:uFillTx/>
                          <a:latin typeface="UD デジタル 教科書体 NK-B" panose="02020700000000000000" pitchFamily="18" charset="-128"/>
                          <a:ea typeface="UD デジタル 教科書体 NK-B" panose="02020700000000000000" pitchFamily="18" charset="-128"/>
                        </a:rPr>
                        <a:t>円</a:t>
                      </a:r>
                      <a:endParaRPr kumimoji="1" lang="en-US" altLang="ja-JP" sz="1100" u="none" strike="noStrike" kern="100" cap="none" spc="0" normalizeH="0" baseline="0" noProof="0" dirty="0" smtClean="0">
                        <a:ln>
                          <a:noFill/>
                        </a:ln>
                        <a:effectLst/>
                        <a:uLnTx/>
                        <a:uFillTx/>
                        <a:latin typeface="UD デジタル 教科書体 NK-B" panose="02020700000000000000" pitchFamily="18" charset="-128"/>
                        <a:ea typeface="UD デジタル 教科書体 NK-B" panose="02020700000000000000" pitchFamily="18"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000" kern="100" dirty="0" smtClean="0">
                          <a:effectLst/>
                          <a:latin typeface="UD デジタル 教科書体 NK-B" panose="02020700000000000000" pitchFamily="18" charset="-128"/>
                          <a:ea typeface="UD デジタル 教科書体 NK-B" panose="02020700000000000000" pitchFamily="18" charset="-128"/>
                        </a:rPr>
                        <a:t>別途材料費</a:t>
                      </a:r>
                      <a:endParaRPr lang="ja-JP" altLang="ja-JP" sz="1000" kern="100" dirty="0" smtClean="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nchor="ctr"/>
                </a:tc>
                <a:tc>
                  <a:txBody>
                    <a:bodyPr/>
                    <a:lstStyle/>
                    <a:p>
                      <a:pPr algn="l">
                        <a:lnSpc>
                          <a:spcPct val="100000"/>
                        </a:lnSpc>
                        <a:spcAft>
                          <a:spcPts val="0"/>
                        </a:spcAft>
                      </a:pPr>
                      <a:r>
                        <a:rPr lang="ja-JP" altLang="en-US" sz="1100" kern="100" dirty="0" smtClean="0">
                          <a:effectLst/>
                          <a:latin typeface="UD デジタル 教科書体 NK-B" panose="02020700000000000000" pitchFamily="18" charset="-128"/>
                          <a:ea typeface="UD デジタル 教科書体 NK-B" panose="02020700000000000000" pitchFamily="18" charset="-128"/>
                        </a:rPr>
                        <a:t>先生と考えながら発明しましょう。</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10</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月創意くふう展に出展します。</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nchor="ctr"/>
                </a:tc>
                <a:extLst>
                  <a:ext uri="{0D108BD9-81ED-4DB2-BD59-A6C34878D82A}">
                    <a16:rowId xmlns:a16="http://schemas.microsoft.com/office/drawing/2014/main" val="10009"/>
                  </a:ext>
                </a:extLst>
              </a:tr>
              <a:tr h="1140824">
                <a:tc>
                  <a:txBody>
                    <a:bodyPr/>
                    <a:lstStyle/>
                    <a:p>
                      <a:pPr algn="ctr">
                        <a:spcAft>
                          <a:spcPts val="0"/>
                        </a:spcAft>
                      </a:pPr>
                      <a:r>
                        <a:rPr lang="ja-JP" altLang="en-US" sz="1100" kern="100" dirty="0" smtClean="0">
                          <a:effectLst/>
                          <a:latin typeface="UD デジタル 教科書体 NK-B" panose="02020700000000000000" pitchFamily="18" charset="-128"/>
                          <a:ea typeface="UD デジタル 教科書体 NK-B" panose="02020700000000000000" pitchFamily="18" charset="-128"/>
                          <a:cs typeface="+mn-cs"/>
                        </a:rPr>
                        <a:t>冒険チャレンジ</a:t>
                      </a:r>
                      <a:endParaRPr lang="en-US" altLang="ja-JP" sz="1100" kern="100" dirty="0" smtClean="0">
                        <a:effectLst/>
                        <a:latin typeface="UD デジタル 教科書体 NK-B" panose="02020700000000000000" pitchFamily="18" charset="-128"/>
                        <a:ea typeface="UD デジタル 教科書体 NK-B" panose="02020700000000000000" pitchFamily="18" charset="-128"/>
                        <a:cs typeface="+mn-cs"/>
                      </a:endParaRPr>
                    </a:p>
                    <a:p>
                      <a:pPr algn="ctr">
                        <a:spcAft>
                          <a:spcPts val="0"/>
                        </a:spcAft>
                      </a:pPr>
                      <a:r>
                        <a:rPr lang="ja-JP" altLang="en-US" sz="1100" kern="100" dirty="0" smtClean="0">
                          <a:effectLst/>
                          <a:latin typeface="UD デジタル 教科書体 NK-B" panose="02020700000000000000" pitchFamily="18" charset="-128"/>
                          <a:ea typeface="UD デジタル 教科書体 NK-B" panose="02020700000000000000" pitchFamily="18" charset="-128"/>
                          <a:cs typeface="+mn-cs"/>
                        </a:rPr>
                        <a:t>クラブ</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nchor="ctr"/>
                </a:tc>
                <a:tc>
                  <a:txBody>
                    <a:bodyPr/>
                    <a:lstStyle/>
                    <a:p>
                      <a:pPr algn="ctr">
                        <a:lnSpc>
                          <a:spcPct val="150000"/>
                        </a:lnSpc>
                        <a:spcAft>
                          <a:spcPts val="0"/>
                        </a:spcAft>
                      </a:pPr>
                      <a:r>
                        <a:rPr lang="ja-JP" altLang="en-US" sz="1100" kern="100" smtClean="0">
                          <a:effectLst/>
                          <a:latin typeface="UD デジタル 教科書体 NK-B" panose="02020700000000000000" pitchFamily="18" charset="-128"/>
                          <a:ea typeface="UD デジタル 教科書体 NK-B" panose="02020700000000000000" pitchFamily="18" charset="-128"/>
                        </a:rPr>
                        <a:t>年</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12</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回程度</a:t>
                      </a:r>
                      <a:endParaRPr lang="ja-JP" altLang="ja-JP" sz="1100" kern="100" dirty="0" smtClean="0">
                        <a:effectLst/>
                        <a:latin typeface="UD デジタル 教科書体 NK-B" panose="02020700000000000000" pitchFamily="18" charset="-128"/>
                        <a:ea typeface="UD デジタル 教科書体 NK-B" panose="02020700000000000000" pitchFamily="18" charset="-128"/>
                      </a:endParaRPr>
                    </a:p>
                    <a:p>
                      <a:pPr algn="ctr">
                        <a:lnSpc>
                          <a:spcPct val="150000"/>
                        </a:lnSpc>
                        <a:spcAft>
                          <a:spcPts val="0"/>
                        </a:spcAft>
                      </a:pPr>
                      <a:r>
                        <a:rPr lang="en-US" altLang="ja-JP" sz="1100" kern="100" dirty="0" smtClean="0">
                          <a:effectLst/>
                          <a:latin typeface="UD デジタル 教科書体 NK-B" panose="02020700000000000000" pitchFamily="18" charset="-128"/>
                          <a:ea typeface="UD デジタル 教科書体 NK-B" panose="02020700000000000000" pitchFamily="18" charset="-128"/>
                        </a:rPr>
                        <a:t>9</a:t>
                      </a:r>
                      <a:r>
                        <a:rPr lang="ja-JP" altLang="ja-JP" sz="1100" kern="100" dirty="0" smtClean="0">
                          <a:effectLst/>
                          <a:latin typeface="UD デジタル 教科書体 NK-B" panose="02020700000000000000" pitchFamily="18" charset="-128"/>
                          <a:ea typeface="UD デジタル 教科書体 NK-B" panose="02020700000000000000" pitchFamily="18" charset="-128"/>
                        </a:rPr>
                        <a:t>：</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30</a:t>
                      </a:r>
                      <a:r>
                        <a:rPr lang="ja-JP" altLang="ja-JP" sz="1100" kern="100" dirty="0" smtClean="0">
                          <a:effectLst/>
                          <a:latin typeface="UD デジタル 教科書体 NK-B" panose="02020700000000000000" pitchFamily="18" charset="-128"/>
                          <a:ea typeface="UD デジタル 教科書体 NK-B" panose="02020700000000000000" pitchFamily="18" charset="-128"/>
                        </a:rPr>
                        <a:t>～</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11</a:t>
                      </a:r>
                      <a:r>
                        <a:rPr lang="ja-JP" altLang="ja-JP" sz="1100" kern="100" dirty="0" smtClean="0">
                          <a:effectLst/>
                          <a:latin typeface="UD デジタル 教科書体 NK-B" panose="02020700000000000000" pitchFamily="18" charset="-128"/>
                          <a:ea typeface="UD デジタル 教科書体 NK-B" panose="02020700000000000000" pitchFamily="18" charset="-128"/>
                        </a:rPr>
                        <a:t>：</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30</a:t>
                      </a:r>
                      <a:endParaRPr lang="ja-JP" altLang="ja-JP" sz="1100" kern="100" dirty="0" smtClean="0">
                        <a:effectLst/>
                        <a:latin typeface="UD デジタル 教科書体 NK-B" panose="02020700000000000000" pitchFamily="18" charset="-128"/>
                        <a:ea typeface="UD デジタル 教科書体 NK-B" panose="02020700000000000000" pitchFamily="18" charset="-128"/>
                      </a:endParaRPr>
                    </a:p>
                  </a:txBody>
                  <a:tcPr marL="69536" marR="69536" marT="0" marB="0" anchor="ctr"/>
                </a:tc>
                <a:tc>
                  <a:txBody>
                    <a:bodyPr/>
                    <a:lstStyle/>
                    <a:p>
                      <a:pPr algn="ctr">
                        <a:lnSpc>
                          <a:spcPct val="150000"/>
                        </a:lnSpc>
                        <a:spcAft>
                          <a:spcPts val="0"/>
                        </a:spcAft>
                      </a:pPr>
                      <a:r>
                        <a:rPr lang="ja-JP" altLang="ja-JP" sz="1100" kern="100" dirty="0" smtClean="0">
                          <a:effectLst/>
                          <a:latin typeface="UD デジタル 教科書体 NK-B" panose="02020700000000000000" pitchFamily="18" charset="-128"/>
                          <a:ea typeface="UD デジタル 教科書体 NK-B" panose="02020700000000000000" pitchFamily="18" charset="-128"/>
                        </a:rPr>
                        <a:t>小学生～</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中学</a:t>
                      </a:r>
                      <a:r>
                        <a:rPr lang="en-US" altLang="ja-JP" sz="1100" kern="100" dirty="0" smtClean="0">
                          <a:effectLst/>
                          <a:latin typeface="UD デジタル 教科書体 NK-B" panose="02020700000000000000" pitchFamily="18" charset="-128"/>
                          <a:ea typeface="UD デジタル 教科書体 NK-B" panose="02020700000000000000" pitchFamily="18" charset="-128"/>
                        </a:rPr>
                        <a:t>2</a:t>
                      </a:r>
                      <a:r>
                        <a:rPr lang="ja-JP" altLang="en-US" sz="1100" kern="100" dirty="0" smtClean="0">
                          <a:effectLst/>
                          <a:latin typeface="UD デジタル 教科書体 NK-B" panose="02020700000000000000" pitchFamily="18" charset="-128"/>
                          <a:ea typeface="UD デジタル 教科書体 NK-B" panose="02020700000000000000" pitchFamily="18" charset="-128"/>
                        </a:rPr>
                        <a:t>年</a:t>
                      </a:r>
                      <a:endParaRPr lang="ja-JP" altLang="ja-JP" sz="1100" kern="100" dirty="0" smtClean="0">
                        <a:effectLst/>
                        <a:latin typeface="UD デジタル 教科書体 NK-B" panose="02020700000000000000" pitchFamily="18" charset="-128"/>
                        <a:ea typeface="UD デジタル 教科書体 NK-B" panose="02020700000000000000" pitchFamily="18" charset="-128"/>
                      </a:endParaRPr>
                    </a:p>
                    <a:p>
                      <a:pPr algn="ctr">
                        <a:lnSpc>
                          <a:spcPct val="150000"/>
                        </a:lnSpc>
                        <a:spcAft>
                          <a:spcPts val="0"/>
                        </a:spcAft>
                      </a:pPr>
                      <a:r>
                        <a:rPr lang="en-US" altLang="ja-JP" sz="1100" kern="100" dirty="0" smtClean="0">
                          <a:effectLst/>
                          <a:latin typeface="UD デジタル 教科書体 NK-B" panose="02020700000000000000" pitchFamily="18" charset="-128"/>
                          <a:ea typeface="UD デジタル 教科書体 NK-B" panose="02020700000000000000" pitchFamily="18" charset="-128"/>
                        </a:rPr>
                        <a:t>20</a:t>
                      </a:r>
                      <a:r>
                        <a:rPr lang="ja-JP" altLang="ja-JP" sz="1100" kern="100" dirty="0" smtClean="0">
                          <a:effectLst/>
                          <a:latin typeface="UD デジタル 教科書体 NK-B" panose="02020700000000000000" pitchFamily="18" charset="-128"/>
                          <a:ea typeface="UD デジタル 教科書体 NK-B" panose="02020700000000000000" pitchFamily="18" charset="-128"/>
                        </a:rPr>
                        <a:t>人</a:t>
                      </a:r>
                    </a:p>
                  </a:txBody>
                  <a:tcPr marL="69536" marR="69536" marT="0" marB="0" anchor="ctr"/>
                </a:tc>
                <a:tc>
                  <a:txBody>
                    <a:bodyPr/>
                    <a:lstStyle/>
                    <a:p>
                      <a:pPr algn="ctr">
                        <a:spcAft>
                          <a:spcPts val="0"/>
                        </a:spcAft>
                      </a:pPr>
                      <a:r>
                        <a:rPr lang="en-US" altLang="ja-JP" sz="1100" kern="100" dirty="0" smtClean="0">
                          <a:effectLst/>
                          <a:latin typeface="UD デジタル 教科書体 NK-B" panose="02020700000000000000" pitchFamily="18" charset="-128"/>
                          <a:ea typeface="UD デジタル 教科書体 NK-B" panose="02020700000000000000" pitchFamily="18" charset="-128"/>
                        </a:rPr>
                        <a:t>3,000</a:t>
                      </a:r>
                      <a:r>
                        <a:rPr lang="ja-JP" altLang="ja-JP" sz="1100" kern="100" dirty="0" smtClean="0">
                          <a:effectLst/>
                          <a:latin typeface="UD デジタル 教科書体 NK-B" panose="02020700000000000000" pitchFamily="18" charset="-128"/>
                          <a:ea typeface="UD デジタル 教科書体 NK-B" panose="02020700000000000000" pitchFamily="18" charset="-128"/>
                        </a:rPr>
                        <a:t>円</a:t>
                      </a:r>
                      <a:endParaRPr lang="en-US" altLang="ja-JP" sz="1100" kern="100" dirty="0" smtClean="0">
                        <a:effectLst/>
                        <a:latin typeface="UD デジタル 教科書体 NK-B" panose="02020700000000000000" pitchFamily="18" charset="-128"/>
                        <a:ea typeface="UD デジタル 教科書体 NK-B" panose="02020700000000000000" pitchFamily="18" charset="-128"/>
                      </a:endParaRPr>
                    </a:p>
                    <a:p>
                      <a:pPr algn="ctr">
                        <a:spcAft>
                          <a:spcPts val="0"/>
                        </a:spcAft>
                      </a:pPr>
                      <a:r>
                        <a:rPr lang="ja-JP" altLang="en-US" sz="900" kern="100" dirty="0" smtClean="0">
                          <a:effectLst/>
                          <a:latin typeface="UD デジタル 教科書体 NK-B" panose="02020700000000000000" pitchFamily="18" charset="-128"/>
                          <a:ea typeface="UD デジタル 教科書体 NK-B" panose="02020700000000000000" pitchFamily="18" charset="-128"/>
                        </a:rPr>
                        <a:t>（ユニフォーム代含む）</a:t>
                      </a:r>
                      <a:endParaRPr lang="en-US" altLang="ja-JP" sz="900" kern="100" dirty="0" smtClean="0">
                        <a:effectLst/>
                        <a:latin typeface="UD デジタル 教科書体 NK-B" panose="02020700000000000000" pitchFamily="18" charset="-128"/>
                        <a:ea typeface="UD デジタル 教科書体 NK-B" panose="02020700000000000000" pitchFamily="18" charset="-128"/>
                      </a:endParaRPr>
                    </a:p>
                    <a:p>
                      <a:pPr algn="ctr">
                        <a:spcAft>
                          <a:spcPts val="0"/>
                        </a:spcAft>
                      </a:pPr>
                      <a:r>
                        <a:rPr lang="ja-JP" altLang="en-US" sz="1000" kern="100" dirty="0" smtClean="0">
                          <a:effectLst/>
                          <a:latin typeface="UD デジタル 教科書体 NK-B" panose="02020700000000000000" pitchFamily="18" charset="-128"/>
                          <a:ea typeface="UD デジタル 教科書体 NK-B" panose="02020700000000000000" pitchFamily="18" charset="-128"/>
                          <a:cs typeface="Times New Roman"/>
                        </a:rPr>
                        <a:t>実費負担</a:t>
                      </a:r>
                      <a:endParaRPr lang="ja-JP" altLang="ja-JP" sz="1000" kern="100" dirty="0">
                        <a:effectLst/>
                        <a:latin typeface="UD デジタル 教科書体 NK-B" panose="02020700000000000000" pitchFamily="18" charset="-128"/>
                        <a:ea typeface="UD デジタル 教科書体 NK-B" panose="02020700000000000000" pitchFamily="18" charset="-128"/>
                        <a:cs typeface="Times New Roman"/>
                      </a:endParaRPr>
                    </a:p>
                  </a:txBody>
                  <a:tcPr marL="69536" marR="69536"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100" kern="1200" dirty="0" smtClean="0">
                          <a:solidFill>
                            <a:schemeClr val="tx1"/>
                          </a:solidFill>
                          <a:effectLst/>
                          <a:latin typeface="UD デジタル 教科書体 NK-B" panose="02020700000000000000" pitchFamily="18" charset="-128"/>
                          <a:ea typeface="UD デジタル 教科書体 NK-B" panose="02020700000000000000" pitchFamily="18" charset="-128"/>
                          <a:cs typeface="+mn-cs"/>
                        </a:rPr>
                        <a:t>仲間と一緒に自分の世界を広げるようにさまざまな冒険的な体験を行い、一人ひとりの心とからだの成長を促すことを狙いとして活動しています。</a:t>
                      </a:r>
                    </a:p>
                  </a:txBody>
                  <a:tcPr marL="69536" marR="69536" marT="0" marB="0" anchor="ctr"/>
                </a:tc>
                <a:extLst>
                  <a:ext uri="{0D108BD9-81ED-4DB2-BD59-A6C34878D82A}">
                    <a16:rowId xmlns:a16="http://schemas.microsoft.com/office/drawing/2014/main" val="10010"/>
                  </a:ext>
                </a:extLst>
              </a:tr>
            </a:tbl>
          </a:graphicData>
        </a:graphic>
      </p:graphicFrame>
      <p:sp>
        <p:nvSpPr>
          <p:cNvPr id="7" name="正方形/長方形 6"/>
          <p:cNvSpPr/>
          <p:nvPr/>
        </p:nvSpPr>
        <p:spPr>
          <a:xfrm>
            <a:off x="-162466" y="325963"/>
            <a:ext cx="7635392" cy="2015428"/>
          </a:xfrm>
          <a:prstGeom prst="rect">
            <a:avLst/>
          </a:prstGeom>
          <a:noFill/>
        </p:spPr>
        <p:txBody>
          <a:bodyPr wrap="square" lIns="92715" tIns="46357" rIns="92715" bIns="46357">
            <a:spAutoFit/>
          </a:bodyPr>
          <a:lstStyle/>
          <a:p>
            <a:r>
              <a:rPr lang="ja-JP" altLang="en-US" sz="3244" dirty="0">
                <a:ln w="12700">
                  <a:solidFill>
                    <a:schemeClr val="tx2">
                      <a:satMod val="155000"/>
                    </a:schemeClr>
                  </a:solidFill>
                  <a:prstDash val="solid"/>
                </a:ln>
                <a:solidFill>
                  <a:schemeClr val="tx2">
                    <a:lumMod val="75000"/>
                  </a:schemeClr>
                </a:solidFill>
                <a:effectLst>
                  <a:outerShdw blurRad="41275" dist="20320" dir="1800000" algn="tl" rotWithShape="0">
                    <a:srgbClr val="000000">
                      <a:alpha val="40000"/>
                    </a:srgbClr>
                  </a:outerShdw>
                </a:effectLst>
                <a:latin typeface="HGP創英角ﾎﾟｯﾌﾟ体" pitchFamily="50" charset="-128"/>
                <a:ea typeface="HGP創英角ﾎﾟｯﾌﾟ体" pitchFamily="50" charset="-128"/>
              </a:rPr>
              <a:t>　</a:t>
            </a:r>
            <a:r>
              <a:rPr lang="ja-JP" altLang="en-US" sz="3244" dirty="0" smtClean="0">
                <a:ln w="12700">
                  <a:solidFill>
                    <a:schemeClr val="tx2">
                      <a:satMod val="155000"/>
                    </a:schemeClr>
                  </a:solidFill>
                  <a:prstDash val="solid"/>
                </a:ln>
                <a:solidFill>
                  <a:schemeClr val="tx2">
                    <a:lumMod val="75000"/>
                  </a:schemeClr>
                </a:solidFill>
                <a:effectLst>
                  <a:outerShdw blurRad="41275" dist="20320" dir="1800000" algn="tl" rotWithShape="0">
                    <a:srgbClr val="000000">
                      <a:alpha val="40000"/>
                    </a:srgbClr>
                  </a:outerShdw>
                </a:effectLst>
                <a:latin typeface="HGP創英角ﾎﾟｯﾌﾟ体" pitchFamily="50" charset="-128"/>
                <a:ea typeface="HGP創英角ﾎﾟｯﾌﾟ体" pitchFamily="50" charset="-128"/>
              </a:rPr>
              <a:t>　　辻堂青少年会館</a:t>
            </a:r>
            <a:endParaRPr lang="en-US" altLang="ja-JP" sz="3244" dirty="0">
              <a:ln w="12700">
                <a:solidFill>
                  <a:schemeClr val="tx2">
                    <a:satMod val="155000"/>
                  </a:schemeClr>
                </a:solidFill>
                <a:prstDash val="solid"/>
              </a:ln>
              <a:solidFill>
                <a:schemeClr val="tx2">
                  <a:lumMod val="75000"/>
                </a:schemeClr>
              </a:solidFill>
              <a:effectLst>
                <a:outerShdw blurRad="41275" dist="20320" dir="1800000" algn="tl" rotWithShape="0">
                  <a:srgbClr val="000000">
                    <a:alpha val="40000"/>
                  </a:srgbClr>
                </a:outerShdw>
              </a:effectLst>
              <a:latin typeface="HGP創英角ﾎﾟｯﾌﾟ体" pitchFamily="50" charset="-128"/>
              <a:ea typeface="HGP創英角ﾎﾟｯﾌﾟ体" pitchFamily="50" charset="-128"/>
            </a:endParaRPr>
          </a:p>
          <a:p>
            <a:pPr algn="ctr"/>
            <a:r>
              <a:rPr lang="ja-JP" altLang="en-US" sz="3244" dirty="0" smtClean="0">
                <a:ln w="12700">
                  <a:solidFill>
                    <a:schemeClr val="tx2">
                      <a:satMod val="155000"/>
                    </a:schemeClr>
                  </a:solidFill>
                  <a:prstDash val="solid"/>
                </a:ln>
                <a:solidFill>
                  <a:schemeClr val="tx2">
                    <a:lumMod val="75000"/>
                  </a:schemeClr>
                </a:solidFill>
                <a:effectLst>
                  <a:outerShdw blurRad="38100" dist="38100" dir="2700000" algn="tl">
                    <a:srgbClr val="000000">
                      <a:alpha val="43137"/>
                    </a:srgbClr>
                  </a:outerShdw>
                </a:effectLst>
                <a:latin typeface="HGP創英角ﾎﾟｯﾌﾟ体" pitchFamily="50" charset="-128"/>
                <a:ea typeface="HGP創英角ﾎﾟｯﾌﾟ体" pitchFamily="50" charset="-128"/>
              </a:rPr>
              <a:t>　　</a:t>
            </a:r>
            <a:r>
              <a:rPr lang="en-US" altLang="ja-JP" sz="3244" dirty="0" smtClean="0">
                <a:ln w="12700">
                  <a:solidFill>
                    <a:schemeClr val="tx2">
                      <a:satMod val="155000"/>
                    </a:schemeClr>
                  </a:solidFill>
                  <a:prstDash val="solid"/>
                </a:ln>
                <a:solidFill>
                  <a:schemeClr val="tx2">
                    <a:lumMod val="75000"/>
                  </a:schemeClr>
                </a:solidFill>
                <a:effectLst>
                  <a:outerShdw blurRad="38100" dist="38100" dir="2700000" algn="tl">
                    <a:srgbClr val="000000">
                      <a:alpha val="43137"/>
                    </a:srgbClr>
                  </a:outerShdw>
                </a:effectLst>
                <a:latin typeface="HGP創英角ﾎﾟｯﾌﾟ体" pitchFamily="50" charset="-128"/>
                <a:ea typeface="HGP創英角ﾎﾟｯﾌﾟ体" pitchFamily="50" charset="-128"/>
              </a:rPr>
              <a:t>2023</a:t>
            </a:r>
            <a:r>
              <a:rPr lang="ja-JP" altLang="en-US" sz="3244" dirty="0" smtClean="0">
                <a:ln w="12700">
                  <a:solidFill>
                    <a:schemeClr val="tx2">
                      <a:satMod val="155000"/>
                    </a:schemeClr>
                  </a:solidFill>
                  <a:prstDash val="solid"/>
                </a:ln>
                <a:solidFill>
                  <a:schemeClr val="tx2">
                    <a:lumMod val="75000"/>
                  </a:schemeClr>
                </a:solidFill>
                <a:effectLst>
                  <a:outerShdw blurRad="38100" dist="38100" dir="2700000" algn="tl">
                    <a:srgbClr val="000000">
                      <a:alpha val="43137"/>
                    </a:srgbClr>
                  </a:outerShdw>
                </a:effectLst>
                <a:latin typeface="HGP創英角ﾎﾟｯﾌﾟ体" pitchFamily="50" charset="-128"/>
                <a:ea typeface="HGP創英角ﾎﾟｯﾌﾟ体" pitchFamily="50" charset="-128"/>
              </a:rPr>
              <a:t>年度</a:t>
            </a:r>
            <a:r>
              <a:rPr lang="ja-JP" altLang="en-US" sz="3244" dirty="0">
                <a:ln w="12700">
                  <a:solidFill>
                    <a:schemeClr val="tx2">
                      <a:satMod val="155000"/>
                    </a:schemeClr>
                  </a:solidFill>
                  <a:prstDash val="solid"/>
                </a:ln>
                <a:solidFill>
                  <a:schemeClr val="tx2">
                    <a:lumMod val="75000"/>
                  </a:schemeClr>
                </a:solidFill>
                <a:effectLst>
                  <a:outerShdw blurRad="38100" dist="38100" dir="2700000" algn="tl">
                    <a:srgbClr val="000000">
                      <a:alpha val="43137"/>
                    </a:srgbClr>
                  </a:outerShdw>
                </a:effectLst>
                <a:latin typeface="HGP創英角ﾎﾟｯﾌﾟ体" pitchFamily="50" charset="-128"/>
                <a:ea typeface="HGP創英角ﾎﾟｯﾌﾟ体" pitchFamily="50" charset="-128"/>
              </a:rPr>
              <a:t>　クラブ員大募集</a:t>
            </a:r>
            <a:r>
              <a:rPr lang="ja-JP" altLang="en-US" sz="3244" dirty="0" smtClean="0">
                <a:ln w="12700">
                  <a:solidFill>
                    <a:schemeClr val="tx2">
                      <a:satMod val="155000"/>
                    </a:schemeClr>
                  </a:solidFill>
                  <a:prstDash val="solid"/>
                </a:ln>
                <a:solidFill>
                  <a:schemeClr val="tx2">
                    <a:lumMod val="75000"/>
                  </a:schemeClr>
                </a:solidFill>
                <a:effectLst>
                  <a:outerShdw blurRad="38100" dist="38100" dir="2700000" algn="tl">
                    <a:srgbClr val="000000">
                      <a:alpha val="43137"/>
                    </a:srgbClr>
                  </a:outerShdw>
                </a:effectLst>
                <a:latin typeface="HGP創英角ﾎﾟｯﾌﾟ体" pitchFamily="50" charset="-128"/>
                <a:ea typeface="HGP創英角ﾎﾟｯﾌﾟ体" pitchFamily="50" charset="-128"/>
              </a:rPr>
              <a:t>！</a:t>
            </a:r>
            <a:endParaRPr lang="en-US" altLang="ja-JP" sz="3244" dirty="0" smtClean="0">
              <a:ln w="12700">
                <a:solidFill>
                  <a:schemeClr val="tx2">
                    <a:satMod val="155000"/>
                  </a:schemeClr>
                </a:solidFill>
                <a:prstDash val="solid"/>
              </a:ln>
              <a:solidFill>
                <a:schemeClr val="tx2">
                  <a:lumMod val="75000"/>
                </a:schemeClr>
              </a:solidFill>
              <a:effectLst>
                <a:outerShdw blurRad="38100" dist="38100" dir="2700000" algn="tl">
                  <a:srgbClr val="000000">
                    <a:alpha val="43137"/>
                  </a:srgbClr>
                </a:outerShdw>
              </a:effectLst>
              <a:latin typeface="HGP創英角ﾎﾟｯﾌﾟ体" pitchFamily="50" charset="-128"/>
              <a:ea typeface="HGP創英角ﾎﾟｯﾌﾟ体" pitchFamily="50" charset="-128"/>
            </a:endParaRPr>
          </a:p>
          <a:p>
            <a:pPr algn="ctr"/>
            <a:r>
              <a:rPr lang="ja-JP" altLang="en-US" sz="3600" dirty="0">
                <a:latin typeface="UD デジタル 教科書体 NK-B" panose="02020700000000000000" pitchFamily="18" charset="-128"/>
                <a:ea typeface="UD デジタル 教科書体 NK-B" panose="02020700000000000000" pitchFamily="18" charset="-128"/>
              </a:rPr>
              <a:t>　</a:t>
            </a:r>
            <a:r>
              <a:rPr lang="ja-JP" altLang="ja-JP" sz="2000" b="1" dirty="0">
                <a:latin typeface="BIZ UDPゴシック" panose="020B0400000000000000" pitchFamily="50" charset="-128"/>
                <a:ea typeface="BIZ UDPゴシック" panose="020B0400000000000000" pitchFamily="50" charset="-128"/>
              </a:rPr>
              <a:t>辻</a:t>
            </a:r>
            <a:r>
              <a:rPr lang="ja-JP" altLang="ja-JP" sz="2000" b="1" dirty="0">
                <a:latin typeface="UD デジタル 教科書体 NK-B" panose="02020700000000000000" pitchFamily="18" charset="-128"/>
                <a:ea typeface="UD デジタル 教科書体 NK-B" panose="02020700000000000000" pitchFamily="18" charset="-128"/>
              </a:rPr>
              <a:t>堂青少年会館では</a:t>
            </a:r>
            <a:r>
              <a:rPr lang="ja-JP" altLang="ja-JP" sz="2000" b="1" dirty="0" smtClean="0">
                <a:latin typeface="UD デジタル 教科書体 NK-B" panose="02020700000000000000" pitchFamily="18" charset="-128"/>
                <a:ea typeface="UD デジタル 教科書体 NK-B" panose="02020700000000000000" pitchFamily="18" charset="-128"/>
              </a:rPr>
              <a:t>、</a:t>
            </a:r>
            <a:r>
              <a:rPr lang="en-US" altLang="ja-JP" sz="2000" b="1" dirty="0" smtClean="0">
                <a:latin typeface="UD デジタル 教科書体 NK-B" panose="02020700000000000000" pitchFamily="18" charset="-128"/>
                <a:ea typeface="UD デジタル 教科書体 NK-B" panose="02020700000000000000" pitchFamily="18" charset="-128"/>
              </a:rPr>
              <a:t>2023</a:t>
            </a:r>
            <a:r>
              <a:rPr lang="ja-JP" altLang="en-US" sz="2000" b="1" dirty="0">
                <a:latin typeface="UD デジタル 教科書体 NK-B" panose="02020700000000000000" pitchFamily="18" charset="-128"/>
                <a:ea typeface="UD デジタル 教科書体 NK-B" panose="02020700000000000000" pitchFamily="18" charset="-128"/>
              </a:rPr>
              <a:t>年度</a:t>
            </a:r>
            <a:r>
              <a:rPr lang="ja-JP" altLang="en-US" sz="2000" b="1" dirty="0" smtClean="0">
                <a:latin typeface="UD デジタル 教科書体 NK-B" panose="02020700000000000000" pitchFamily="18" charset="-128"/>
                <a:ea typeface="UD デジタル 教科書体 NK-B" panose="02020700000000000000" pitchFamily="18" charset="-128"/>
              </a:rPr>
              <a:t>クラブ員を</a:t>
            </a:r>
            <a:r>
              <a:rPr lang="ja-JP" altLang="ja-JP" sz="2000" b="1" dirty="0" smtClean="0">
                <a:latin typeface="UD デジタル 教科書体 NK-B" panose="02020700000000000000" pitchFamily="18" charset="-128"/>
                <a:ea typeface="UD デジタル 教科書体 NK-B" panose="02020700000000000000" pitchFamily="18" charset="-128"/>
              </a:rPr>
              <a:t>募集</a:t>
            </a:r>
            <a:r>
              <a:rPr lang="ja-JP" altLang="ja-JP" sz="2000" b="1" dirty="0">
                <a:latin typeface="UD デジタル 教科書体 NK-B" panose="02020700000000000000" pitchFamily="18" charset="-128"/>
                <a:ea typeface="UD デジタル 教科書体 NK-B" panose="02020700000000000000" pitchFamily="18" charset="-128"/>
              </a:rPr>
              <a:t>します</a:t>
            </a:r>
            <a:r>
              <a:rPr lang="ja-JP" altLang="ja-JP" sz="2000" b="1" dirty="0" smtClean="0">
                <a:latin typeface="UD デジタル 教科書体 NK-B" panose="02020700000000000000" pitchFamily="18" charset="-128"/>
                <a:ea typeface="UD デジタル 教科書体 NK-B" panose="02020700000000000000" pitchFamily="18" charset="-128"/>
              </a:rPr>
              <a:t>。</a:t>
            </a:r>
            <a:endParaRPr lang="en-US" altLang="ja-JP" sz="2000" b="1" dirty="0" smtClean="0">
              <a:latin typeface="UD デジタル 教科書体 NK-B" panose="02020700000000000000" pitchFamily="18" charset="-128"/>
              <a:ea typeface="UD デジタル 教科書体 NK-B" panose="02020700000000000000" pitchFamily="18" charset="-128"/>
            </a:endParaRPr>
          </a:p>
          <a:p>
            <a:pPr algn="ctr"/>
            <a:r>
              <a:rPr lang="ja-JP" altLang="en-US" sz="2000" b="1" dirty="0" smtClean="0">
                <a:latin typeface="UD デジタル 教科書体 NK-B" panose="02020700000000000000" pitchFamily="18" charset="-128"/>
                <a:ea typeface="UD デジタル 教科書体 NK-B" panose="02020700000000000000" pitchFamily="18" charset="-128"/>
              </a:rPr>
              <a:t>＊クラブ員の申込みについては裏面をご覧ください。</a:t>
            </a:r>
            <a:endParaRPr lang="ja-JP" altLang="en-US" sz="2000" dirty="0">
              <a:ln w="12700">
                <a:solidFill>
                  <a:schemeClr val="tx2">
                    <a:satMod val="155000"/>
                  </a:schemeClr>
                </a:solidFill>
                <a:prstDash val="solid"/>
              </a:ln>
              <a:solidFill>
                <a:schemeClr val="tx2">
                  <a:lumMod val="75000"/>
                </a:schemeClr>
              </a:solidFill>
              <a:effectLst>
                <a:outerShdw blurRad="38100" dist="38100" dir="2700000" algn="tl">
                  <a:srgbClr val="000000">
                    <a:alpha val="43137"/>
                  </a:srgbClr>
                </a:outerShdw>
              </a:effectLst>
              <a:latin typeface="HGP創英角ﾎﾟｯﾌﾟ体" pitchFamily="50" charset="-128"/>
              <a:ea typeface="HGP創英角ﾎﾟｯﾌﾟ体" pitchFamily="50" charset="-128"/>
            </a:endParaRPr>
          </a:p>
        </p:txBody>
      </p:sp>
      <p:sp>
        <p:nvSpPr>
          <p:cNvPr id="3" name="正方形/長方形 2"/>
          <p:cNvSpPr/>
          <p:nvPr/>
        </p:nvSpPr>
        <p:spPr>
          <a:xfrm>
            <a:off x="4561329" y="9313020"/>
            <a:ext cx="2676489" cy="655213"/>
          </a:xfrm>
          <a:prstGeom prst="rect">
            <a:avLst/>
          </a:prstGeom>
        </p:spPr>
        <p:txBody>
          <a:bodyPr wrap="square">
            <a:spAutoFit/>
          </a:bodyPr>
          <a:lstStyle/>
          <a:p>
            <a:r>
              <a:rPr lang="ja-JP" altLang="en-US" sz="1419" b="1" dirty="0">
                <a:solidFill>
                  <a:schemeClr val="accent1">
                    <a:lumMod val="75000"/>
                  </a:schemeClr>
                </a:solidFill>
              </a:rPr>
              <a:t>　　</a:t>
            </a:r>
            <a:r>
              <a:rPr lang="ja-JP" altLang="en-US" sz="1217" b="1" dirty="0">
                <a:latin typeface="BIZ UDP明朝 Medium" panose="02020500000000000000" pitchFamily="18" charset="-128"/>
                <a:ea typeface="BIZ UDP明朝 Medium" panose="02020500000000000000" pitchFamily="18" charset="-128"/>
              </a:rPr>
              <a:t>辻堂青少年会館 </a:t>
            </a:r>
            <a:endParaRPr lang="en-US" altLang="ja-JP" sz="1217" b="1" dirty="0">
              <a:latin typeface="BIZ UDP明朝 Medium" panose="02020500000000000000" pitchFamily="18" charset="-128"/>
              <a:ea typeface="BIZ UDP明朝 Medium" panose="02020500000000000000" pitchFamily="18" charset="-128"/>
            </a:endParaRPr>
          </a:p>
          <a:p>
            <a:r>
              <a:rPr lang="ja-JP" altLang="en-US" sz="1115" b="1" dirty="0">
                <a:latin typeface="BIZ UDP明朝 Medium" panose="02020500000000000000" pitchFamily="18" charset="-128"/>
                <a:ea typeface="BIZ UDP明朝 Medium" panose="02020500000000000000" pitchFamily="18" charset="-128"/>
              </a:rPr>
              <a:t>　　</a:t>
            </a:r>
            <a:r>
              <a:rPr lang="ja-JP" altLang="en-US" sz="1065" b="1" dirty="0">
                <a:latin typeface="BIZ UDP明朝 Medium" panose="02020500000000000000" pitchFamily="18" charset="-128"/>
                <a:ea typeface="BIZ UDP明朝 Medium" panose="02020500000000000000" pitchFamily="18" charset="-128"/>
              </a:rPr>
              <a:t>〒</a:t>
            </a:r>
            <a:r>
              <a:rPr lang="en-US" altLang="ja-JP" sz="1065" b="1" dirty="0">
                <a:latin typeface="BIZ UDP明朝 Medium" panose="02020500000000000000" pitchFamily="18" charset="-128"/>
                <a:ea typeface="BIZ UDP明朝 Medium" panose="02020500000000000000" pitchFamily="18" charset="-128"/>
              </a:rPr>
              <a:t>251-0047</a:t>
            </a:r>
            <a:r>
              <a:rPr lang="ja-JP" altLang="en-US" sz="1065" b="1" dirty="0">
                <a:latin typeface="BIZ UDP明朝 Medium" panose="02020500000000000000" pitchFamily="18" charset="-128"/>
                <a:ea typeface="BIZ UDP明朝 Medium" panose="02020500000000000000" pitchFamily="18" charset="-128"/>
              </a:rPr>
              <a:t>　　藤沢市辻堂</a:t>
            </a:r>
            <a:r>
              <a:rPr lang="en-US" altLang="ja-JP" sz="1065" b="1" dirty="0">
                <a:latin typeface="BIZ UDP明朝 Medium" panose="02020500000000000000" pitchFamily="18" charset="-128"/>
                <a:ea typeface="BIZ UDP明朝 Medium" panose="02020500000000000000" pitchFamily="18" charset="-128"/>
              </a:rPr>
              <a:t>2-8-31</a:t>
            </a:r>
          </a:p>
          <a:p>
            <a:r>
              <a:rPr lang="ja-JP" altLang="en-US" sz="1065" b="1" dirty="0">
                <a:latin typeface="BIZ UDP明朝 Medium" panose="02020500000000000000" pitchFamily="18" charset="-128"/>
                <a:ea typeface="BIZ UDP明朝 Medium" panose="02020500000000000000" pitchFamily="18" charset="-128"/>
              </a:rPr>
              <a:t>　　 </a:t>
            </a:r>
            <a:r>
              <a:rPr lang="en-US" altLang="ja-JP" sz="1065" b="1" dirty="0">
                <a:latin typeface="BIZ UDP明朝 Medium" panose="02020500000000000000" pitchFamily="18" charset="-128"/>
                <a:ea typeface="BIZ UDP明朝 Medium" panose="02020500000000000000" pitchFamily="18" charset="-128"/>
              </a:rPr>
              <a:t>tel.0466-36-3002</a:t>
            </a:r>
            <a:endParaRPr lang="ja-JP" altLang="en-US" sz="1065" b="1" dirty="0">
              <a:latin typeface="BIZ UDP明朝 Medium" panose="02020500000000000000" pitchFamily="18" charset="-128"/>
              <a:ea typeface="BIZ UDP明朝 Medium" panose="02020500000000000000" pitchFamily="18" charset="-128"/>
            </a:endParaRPr>
          </a:p>
        </p:txBody>
      </p:sp>
      <p:sp>
        <p:nvSpPr>
          <p:cNvPr id="6" name="角丸四角形 5"/>
          <p:cNvSpPr/>
          <p:nvPr/>
        </p:nvSpPr>
        <p:spPr>
          <a:xfrm>
            <a:off x="323577" y="127647"/>
            <a:ext cx="6630097" cy="208609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6" name="Picture 2" descr="\\Ts-tgl61d\青少年：事業\☆辻堂青少年会館\辻りん\つじりん.pn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899574" y="192807"/>
            <a:ext cx="945550" cy="709163"/>
          </a:xfrm>
          <a:prstGeom prst="rect">
            <a:avLst/>
          </a:prstGeom>
          <a:noFill/>
          <a:extLst>
            <a:ext uri="{909E8E84-426E-40DD-AFC4-6F175D3DCCD1}">
              <a14:hiddenFill xmlns:a14="http://schemas.microsoft.com/office/drawing/2010/main">
                <a:solidFill>
                  <a:srgbClr val="FFFFFF"/>
                </a:solidFill>
              </a14:hiddenFill>
            </a:ext>
          </a:extLst>
        </p:spPr>
      </p:pic>
      <p:sp>
        <p:nvSpPr>
          <p:cNvPr id="10" name="フレーム 9"/>
          <p:cNvSpPr/>
          <p:nvPr/>
        </p:nvSpPr>
        <p:spPr>
          <a:xfrm>
            <a:off x="17258" y="0"/>
            <a:ext cx="7102942" cy="10044113"/>
          </a:xfrm>
          <a:prstGeom prst="frame">
            <a:avLst>
              <a:gd name="adj1" fmla="val 113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11" name="図 10"/>
          <p:cNvPicPr>
            <a:picLocks noChangeAspect="1"/>
          </p:cNvPicPr>
          <p:nvPr/>
        </p:nvPicPr>
        <p:blipFill>
          <a:blip r:embed="rId3"/>
          <a:stretch>
            <a:fillRect/>
          </a:stretch>
        </p:blipFill>
        <p:spPr>
          <a:xfrm>
            <a:off x="3655230" y="127647"/>
            <a:ext cx="2357287" cy="448360"/>
          </a:xfrm>
          <a:prstGeom prst="rect">
            <a:avLst/>
          </a:prstGeom>
        </p:spPr>
      </p:pic>
    </p:spTree>
    <p:extLst>
      <p:ext uri="{BB962C8B-B14F-4D97-AF65-F5344CB8AC3E}">
        <p14:creationId xmlns:p14="http://schemas.microsoft.com/office/powerpoint/2010/main" val="3344156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p:cNvSpPr txBox="1"/>
          <p:nvPr/>
        </p:nvSpPr>
        <p:spPr>
          <a:xfrm>
            <a:off x="3889104" y="8682308"/>
            <a:ext cx="3723813" cy="792525"/>
          </a:xfrm>
          <a:prstGeom prst="rect">
            <a:avLst/>
          </a:prstGeom>
          <a:noFill/>
        </p:spPr>
        <p:txBody>
          <a:bodyPr wrap="square" rtlCol="0">
            <a:spAutoFit/>
          </a:bodyPr>
          <a:lstStyle/>
          <a:p>
            <a:r>
              <a:rPr kumimoji="1" lang="ja-JP" altLang="en-US" sz="1050" dirty="0" smtClean="0">
                <a:latin typeface="Bahnschrift" panose="020B0502040204020203" pitchFamily="34" charset="0"/>
              </a:rPr>
              <a:t>＜お申込み・お問合せ＞</a:t>
            </a:r>
            <a:endParaRPr kumimoji="1" lang="en-US" altLang="ja-JP" sz="1050" dirty="0" smtClean="0">
              <a:latin typeface="Bahnschrift" panose="020B0502040204020203" pitchFamily="34" charset="0"/>
            </a:endParaRPr>
          </a:p>
          <a:p>
            <a:endParaRPr lang="en-US" altLang="ja-JP" sz="1050" dirty="0">
              <a:latin typeface="Bahnschrift" panose="020B0502040204020203" pitchFamily="34" charset="0"/>
            </a:endParaRPr>
          </a:p>
          <a:p>
            <a:endParaRPr kumimoji="1" lang="en-US" altLang="ja-JP" sz="1050" dirty="0" smtClean="0">
              <a:latin typeface="Bahnschrift" panose="020B0502040204020203" pitchFamily="34" charset="0"/>
            </a:endParaRPr>
          </a:p>
          <a:p>
            <a:r>
              <a:rPr kumimoji="1" lang="ja-JP" altLang="en-US" sz="1400" dirty="0" smtClean="0">
                <a:latin typeface="Bahnschrift" panose="020B0502040204020203" pitchFamily="34" charset="0"/>
              </a:rPr>
              <a:t>　藤沢市辻堂</a:t>
            </a:r>
            <a:r>
              <a:rPr kumimoji="1" lang="en-US" altLang="ja-JP" sz="1400" dirty="0" smtClean="0">
                <a:latin typeface="Bahnschrift" panose="020B0502040204020203" pitchFamily="34" charset="0"/>
              </a:rPr>
              <a:t>2-8-31</a:t>
            </a:r>
            <a:r>
              <a:rPr kumimoji="1" lang="ja-JP" altLang="en-US" sz="1400" dirty="0" smtClean="0">
                <a:latin typeface="Bahnschrift" panose="020B0502040204020203" pitchFamily="34" charset="0"/>
              </a:rPr>
              <a:t>　℡</a:t>
            </a:r>
            <a:r>
              <a:rPr kumimoji="1" lang="en-US" altLang="ja-JP" sz="1400" dirty="0" smtClean="0">
                <a:latin typeface="Bahnschrift" panose="020B0502040204020203" pitchFamily="34" charset="0"/>
              </a:rPr>
              <a:t>.0466</a:t>
            </a:r>
            <a:r>
              <a:rPr kumimoji="1" lang="ja-JP" altLang="en-US" sz="1400" dirty="0" smtClean="0">
                <a:latin typeface="Bahnschrift" panose="020B0502040204020203" pitchFamily="34" charset="0"/>
              </a:rPr>
              <a:t>（</a:t>
            </a:r>
            <a:r>
              <a:rPr kumimoji="1" lang="en-US" altLang="ja-JP" sz="1400" dirty="0" smtClean="0">
                <a:latin typeface="Bahnschrift" panose="020B0502040204020203" pitchFamily="34" charset="0"/>
              </a:rPr>
              <a:t>36</a:t>
            </a:r>
            <a:r>
              <a:rPr kumimoji="1" lang="ja-JP" altLang="en-US" sz="1400" dirty="0" smtClean="0">
                <a:latin typeface="Bahnschrift" panose="020B0502040204020203" pitchFamily="34" charset="0"/>
              </a:rPr>
              <a:t>）</a:t>
            </a:r>
            <a:r>
              <a:rPr kumimoji="1" lang="en-US" altLang="ja-JP" sz="1400" dirty="0" smtClean="0">
                <a:latin typeface="Bahnschrift" panose="020B0502040204020203" pitchFamily="34" charset="0"/>
              </a:rPr>
              <a:t>3002</a:t>
            </a:r>
            <a:endParaRPr kumimoji="1" lang="ja-JP" altLang="en-US" sz="1400" dirty="0">
              <a:latin typeface="Bahnschrift" panose="020B0502040204020203" pitchFamily="34" charset="0"/>
            </a:endParaRPr>
          </a:p>
        </p:txBody>
      </p:sp>
      <p:sp>
        <p:nvSpPr>
          <p:cNvPr id="5" name="Rectangle 1"/>
          <p:cNvSpPr>
            <a:spLocks noChangeArrowheads="1"/>
          </p:cNvSpPr>
          <p:nvPr/>
        </p:nvSpPr>
        <p:spPr bwMode="auto">
          <a:xfrm>
            <a:off x="289192" y="751465"/>
            <a:ext cx="6653126" cy="7572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15" tIns="46357" rIns="92715" bIns="46357" numCol="1" anchor="ctr" anchorCtr="0" compatLnSpc="1">
            <a:prstTxWarp prst="textNoShape">
              <a:avLst/>
            </a:prstTxWarp>
            <a:spAutoFit/>
          </a:bodyPr>
          <a:lstStyle/>
          <a:p>
            <a:pPr>
              <a:lnSpc>
                <a:spcPct val="150000"/>
              </a:lnSpc>
            </a:pPr>
            <a:r>
              <a:rPr lang="en-US" altLang="ja-JP" sz="2000" b="1" dirty="0" smtClean="0">
                <a:latin typeface="BIZ UD明朝 Medium" panose="02020500000000000000" pitchFamily="17" charset="-128"/>
                <a:ea typeface="BIZ UD明朝 Medium" panose="02020500000000000000" pitchFamily="17" charset="-128"/>
                <a:cs typeface="ＭＳ Ｐゴシック" pitchFamily="50" charset="-128"/>
              </a:rPr>
              <a:t>【</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申込み</a:t>
            </a:r>
            <a:r>
              <a:rPr lang="ja-JP" altLang="en-US" sz="1600" b="1" dirty="0">
                <a:latin typeface="BIZ UDP明朝 Medium" panose="02020500000000000000" pitchFamily="18" charset="-128"/>
                <a:ea typeface="BIZ UDP明朝 Medium" panose="02020500000000000000" pitchFamily="18" charset="-128"/>
                <a:cs typeface="ＭＳ Ｐゴシック" pitchFamily="50" charset="-128"/>
              </a:rPr>
              <a:t>方法</a:t>
            </a:r>
            <a:r>
              <a:rPr lang="en-US" altLang="ja-JP" sz="1600" b="1" dirty="0">
                <a:latin typeface="BIZ UDP明朝 Medium" panose="02020500000000000000" pitchFamily="18" charset="-128"/>
                <a:ea typeface="BIZ UDP明朝 Medium" panose="02020500000000000000" pitchFamily="18" charset="-128"/>
                <a:cs typeface="ＭＳ Ｐゴシック" pitchFamily="50" charset="-128"/>
              </a:rPr>
              <a:t>】</a:t>
            </a:r>
          </a:p>
          <a:p>
            <a:pPr>
              <a:lnSpc>
                <a:spcPct val="150000"/>
              </a:lnSpc>
            </a:pPr>
            <a:r>
              <a:rPr lang="ja-JP" altLang="en-US" sz="1600" b="1" dirty="0">
                <a:latin typeface="BIZ UDP明朝 Medium" panose="02020500000000000000" pitchFamily="18" charset="-128"/>
                <a:ea typeface="BIZ UDP明朝 Medium" panose="02020500000000000000" pitchFamily="18" charset="-128"/>
                <a:cs typeface="ＭＳ Ｐゴシック" pitchFamily="50" charset="-128"/>
              </a:rPr>
              <a:t>　  </a:t>
            </a:r>
            <a:r>
              <a:rPr lang="ja-JP" altLang="en-US" sz="1600" b="1" dirty="0" smtClean="0">
                <a:latin typeface="BIZ UDP明朝 Medium" panose="02020500000000000000" pitchFamily="18" charset="-128"/>
                <a:ea typeface="BIZ UDP明朝 Medium" panose="02020500000000000000" pitchFamily="18" charset="-128"/>
              </a:rPr>
              <a:t>各事業に申込される方は、</a:t>
            </a:r>
            <a:r>
              <a:rPr lang="ja-JP" altLang="en-US" sz="1600" b="1" dirty="0">
                <a:latin typeface="BIZ UDP明朝 Medium" panose="02020500000000000000" pitchFamily="18" charset="-128"/>
                <a:ea typeface="BIZ UDP明朝 Medium" panose="02020500000000000000" pitchFamily="18" charset="-128"/>
                <a:cs typeface="ＭＳ Ｐゴシック" pitchFamily="50" charset="-128"/>
              </a:rPr>
              <a:t>公益財団</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法人 藤沢市</a:t>
            </a:r>
            <a:r>
              <a:rPr lang="ja-JP" altLang="en-US" sz="1600" b="1" dirty="0">
                <a:latin typeface="BIZ UDP明朝 Medium" panose="02020500000000000000" pitchFamily="18" charset="-128"/>
                <a:ea typeface="BIZ UDP明朝 Medium" panose="02020500000000000000" pitchFamily="18" charset="-128"/>
                <a:cs typeface="ＭＳ Ｐゴシック" pitchFamily="50" charset="-128"/>
              </a:rPr>
              <a:t>みらい創造</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財団 ホームページ「申込み</a:t>
            </a:r>
            <a:r>
              <a:rPr lang="ja-JP" altLang="en-US" sz="1600" b="1" dirty="0">
                <a:latin typeface="BIZ UDP明朝 Medium" panose="02020500000000000000" pitchFamily="18" charset="-128"/>
                <a:ea typeface="BIZ UDP明朝 Medium" panose="02020500000000000000" pitchFamily="18" charset="-128"/>
                <a:cs typeface="ＭＳ Ｐゴシック" pitchFamily="50" charset="-128"/>
              </a:rPr>
              <a:t>システム</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」よりお願いします。</a:t>
            </a:r>
            <a:endParaRPr lang="en-US" altLang="ja-JP" sz="1600" b="1" dirty="0" smtClean="0">
              <a:latin typeface="BIZ UDP明朝 Medium" panose="02020500000000000000" pitchFamily="18" charset="-128"/>
              <a:ea typeface="BIZ UDP明朝 Medium" panose="02020500000000000000" pitchFamily="18" charset="-128"/>
              <a:cs typeface="ＭＳ Ｐゴシック" pitchFamily="50" charset="-128"/>
            </a:endParaRPr>
          </a:p>
          <a:p>
            <a:pPr>
              <a:lnSpc>
                <a:spcPct val="150000"/>
              </a:lnSpc>
            </a:pP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なお</a:t>
            </a:r>
            <a:r>
              <a:rPr lang="ja-JP" altLang="en-US" sz="1600" b="1" dirty="0">
                <a:latin typeface="BIZ UDP明朝 Medium" panose="02020500000000000000" pitchFamily="18" charset="-128"/>
                <a:ea typeface="BIZ UDP明朝 Medium" panose="02020500000000000000" pitchFamily="18" charset="-128"/>
                <a:cs typeface="ＭＳ Ｐゴシック" pitchFamily="50" charset="-128"/>
              </a:rPr>
              <a:t>、</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申込み期間は</a:t>
            </a:r>
            <a:r>
              <a:rPr lang="en-US" altLang="ja-JP" sz="1600" b="1" dirty="0" smtClean="0">
                <a:solidFill>
                  <a:srgbClr val="FF0000"/>
                </a:solidFill>
                <a:latin typeface="BIZ UDP明朝 Medium" panose="02020500000000000000" pitchFamily="18" charset="-128"/>
                <a:ea typeface="BIZ UDP明朝 Medium" panose="02020500000000000000" pitchFamily="18" charset="-128"/>
                <a:cs typeface="ＭＳ Ｐゴシック" pitchFamily="50" charset="-128"/>
              </a:rPr>
              <a:t>2</a:t>
            </a:r>
            <a:r>
              <a:rPr lang="ja-JP" altLang="en-US" sz="1600" b="1" dirty="0" smtClean="0">
                <a:solidFill>
                  <a:srgbClr val="FF0000"/>
                </a:solidFill>
                <a:latin typeface="BIZ UDP明朝 Medium" panose="02020500000000000000" pitchFamily="18" charset="-128"/>
                <a:ea typeface="BIZ UDP明朝 Medium" panose="02020500000000000000" pitchFamily="18" charset="-128"/>
                <a:cs typeface="ＭＳ Ｐゴシック" pitchFamily="50" charset="-128"/>
              </a:rPr>
              <a:t>月</a:t>
            </a:r>
            <a:r>
              <a:rPr lang="en-US" altLang="ja-JP" sz="1600" b="1" dirty="0" smtClean="0">
                <a:solidFill>
                  <a:srgbClr val="FF0000"/>
                </a:solidFill>
                <a:latin typeface="BIZ UDP明朝 Medium" panose="02020500000000000000" pitchFamily="18" charset="-128"/>
                <a:ea typeface="BIZ UDP明朝 Medium" panose="02020500000000000000" pitchFamily="18" charset="-128"/>
                <a:cs typeface="ＭＳ Ｐゴシック" pitchFamily="50" charset="-128"/>
              </a:rPr>
              <a:t>10</a:t>
            </a:r>
            <a:r>
              <a:rPr lang="ja-JP" altLang="en-US" sz="1600" b="1" dirty="0" smtClean="0">
                <a:solidFill>
                  <a:srgbClr val="FF0000"/>
                </a:solidFill>
                <a:latin typeface="BIZ UDP明朝 Medium" panose="02020500000000000000" pitchFamily="18" charset="-128"/>
                <a:ea typeface="BIZ UDP明朝 Medium" panose="02020500000000000000" pitchFamily="18" charset="-128"/>
                <a:cs typeface="ＭＳ Ｐゴシック" pitchFamily="50" charset="-128"/>
              </a:rPr>
              <a:t>日（金）～</a:t>
            </a:r>
            <a:r>
              <a:rPr lang="en-US" altLang="ja-JP" sz="1600" b="1" dirty="0" smtClean="0">
                <a:solidFill>
                  <a:srgbClr val="FF0000"/>
                </a:solidFill>
                <a:latin typeface="BIZ UDP明朝 Medium" panose="02020500000000000000" pitchFamily="18" charset="-128"/>
                <a:ea typeface="BIZ UDP明朝 Medium" panose="02020500000000000000" pitchFamily="18" charset="-128"/>
                <a:cs typeface="ＭＳ Ｐゴシック" pitchFamily="50" charset="-128"/>
              </a:rPr>
              <a:t>2/28</a:t>
            </a:r>
            <a:r>
              <a:rPr lang="ja-JP" altLang="en-US" sz="1600" b="1" dirty="0" smtClean="0">
                <a:solidFill>
                  <a:srgbClr val="FF0000"/>
                </a:solidFill>
                <a:latin typeface="BIZ UDP明朝 Medium" panose="02020500000000000000" pitchFamily="18" charset="-128"/>
                <a:ea typeface="BIZ UDP明朝 Medium" panose="02020500000000000000" pitchFamily="18" charset="-128"/>
                <a:cs typeface="ＭＳ Ｐゴシック" pitchFamily="50" charset="-128"/>
              </a:rPr>
              <a:t>日（火）</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となります。</a:t>
            </a:r>
            <a:endParaRPr lang="en-US" altLang="ja-JP" sz="1600" b="1" dirty="0" smtClean="0">
              <a:latin typeface="BIZ UDP明朝 Medium" panose="02020500000000000000" pitchFamily="18" charset="-128"/>
              <a:ea typeface="BIZ UDP明朝 Medium" panose="02020500000000000000" pitchFamily="18" charset="-128"/>
            </a:endParaRPr>
          </a:p>
          <a:p>
            <a:pPr>
              <a:lnSpc>
                <a:spcPct val="150000"/>
              </a:lnSpc>
            </a:pPr>
            <a:r>
              <a:rPr lang="en-US" altLang="ja-JP" sz="1600" b="1" dirty="0" smtClean="0">
                <a:latin typeface="BIZ UDP明朝 Medium" panose="02020500000000000000" pitchFamily="18" charset="-128"/>
                <a:ea typeface="BIZ UDP明朝 Medium" panose="02020500000000000000" pitchFamily="18" charset="-128"/>
              </a:rPr>
              <a:t>【</a:t>
            </a:r>
            <a:r>
              <a:rPr lang="ja-JP" altLang="en-US" sz="1600" b="1" dirty="0" smtClean="0">
                <a:latin typeface="BIZ UDP明朝 Medium" panose="02020500000000000000" pitchFamily="18" charset="-128"/>
                <a:ea typeface="BIZ UDP明朝 Medium" panose="02020500000000000000" pitchFamily="18" charset="-128"/>
              </a:rPr>
              <a:t>利用登録</a:t>
            </a:r>
            <a:r>
              <a:rPr lang="en-US" altLang="ja-JP" sz="1600" b="1" dirty="0" smtClean="0">
                <a:latin typeface="BIZ UDP明朝 Medium" panose="02020500000000000000" pitchFamily="18" charset="-128"/>
                <a:ea typeface="BIZ UDP明朝 Medium" panose="02020500000000000000" pitchFamily="18" charset="-128"/>
              </a:rPr>
              <a:t>】</a:t>
            </a:r>
          </a:p>
          <a:p>
            <a:pPr>
              <a:lnSpc>
                <a:spcPct val="150000"/>
              </a:lnSpc>
            </a:pPr>
            <a:r>
              <a:rPr lang="ja-JP" altLang="en-US" sz="1600" b="1" dirty="0" smtClean="0">
                <a:latin typeface="BIZ UDP明朝 Medium" panose="02020500000000000000" pitchFamily="18" charset="-128"/>
                <a:ea typeface="BIZ UDP明朝 Medium" panose="02020500000000000000" pitchFamily="18" charset="-128"/>
              </a:rPr>
              <a:t> 「お申込みシステム」ご利用に</a:t>
            </a:r>
            <a:r>
              <a:rPr lang="ja-JP" altLang="en-US" sz="1600" b="1" dirty="0">
                <a:latin typeface="BIZ UDP明朝 Medium" panose="02020500000000000000" pitchFamily="18" charset="-128"/>
                <a:ea typeface="BIZ UDP明朝 Medium" panose="02020500000000000000" pitchFamily="18" charset="-128"/>
              </a:rPr>
              <a:t>あたって</a:t>
            </a:r>
            <a:r>
              <a:rPr lang="ja-JP" altLang="en-US" sz="1600" b="1" dirty="0" smtClean="0">
                <a:latin typeface="BIZ UDP明朝 Medium" panose="02020500000000000000" pitchFamily="18" charset="-128"/>
                <a:ea typeface="BIZ UDP明朝 Medium" panose="02020500000000000000" pitchFamily="18" charset="-128"/>
              </a:rPr>
              <a:t>は、事前に、</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公益</a:t>
            </a:r>
            <a:r>
              <a:rPr lang="ja-JP" altLang="en-US" sz="1600" b="1" dirty="0">
                <a:latin typeface="BIZ UDP明朝 Medium" panose="02020500000000000000" pitchFamily="18" charset="-128"/>
                <a:ea typeface="BIZ UDP明朝 Medium" panose="02020500000000000000" pitchFamily="18" charset="-128"/>
                <a:cs typeface="ＭＳ Ｐゴシック" pitchFamily="50" charset="-128"/>
              </a:rPr>
              <a:t>財団</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法人 藤沢市みらい創造財団 ホームページ「</a:t>
            </a:r>
            <a:r>
              <a:rPr lang="ja-JP" altLang="en-US" sz="1600" b="1" dirty="0">
                <a:latin typeface="BIZ UDP明朝 Medium" panose="02020500000000000000" pitchFamily="18" charset="-128"/>
                <a:ea typeface="BIZ UDP明朝 Medium" panose="02020500000000000000" pitchFamily="18" charset="-128"/>
                <a:cs typeface="ＭＳ Ｐゴシック" pitchFamily="50" charset="-128"/>
              </a:rPr>
              <a:t>申込みシステム</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」で、事前に</a:t>
            </a:r>
            <a:r>
              <a:rPr lang="ja-JP" altLang="en-US" sz="1600" b="1" dirty="0" smtClean="0">
                <a:latin typeface="BIZ UDP明朝 Medium" panose="02020500000000000000" pitchFamily="18" charset="-128"/>
                <a:ea typeface="BIZ UDP明朝 Medium" panose="02020500000000000000" pitchFamily="18" charset="-128"/>
              </a:rPr>
              <a:t>「利用 登録</a:t>
            </a:r>
            <a:r>
              <a:rPr lang="ja-JP" altLang="en-US" sz="1600" b="1" dirty="0">
                <a:latin typeface="BIZ UDP明朝 Medium" panose="02020500000000000000" pitchFamily="18" charset="-128"/>
                <a:ea typeface="BIZ UDP明朝 Medium" panose="02020500000000000000" pitchFamily="18" charset="-128"/>
              </a:rPr>
              <a:t>」が必要となります</a:t>
            </a:r>
            <a:r>
              <a:rPr lang="ja-JP" altLang="en-US" sz="1600" b="1" dirty="0" smtClean="0">
                <a:latin typeface="BIZ UDP明朝 Medium" panose="02020500000000000000" pitchFamily="18" charset="-128"/>
                <a:ea typeface="BIZ UDP明朝 Medium" panose="02020500000000000000" pitchFamily="18" charset="-128"/>
              </a:rPr>
              <a:t>。</a:t>
            </a:r>
            <a:endParaRPr lang="en-US" altLang="ja-JP" sz="1600" b="1" dirty="0" smtClean="0">
              <a:latin typeface="BIZ UDP明朝 Medium" panose="02020500000000000000" pitchFamily="18" charset="-128"/>
              <a:ea typeface="BIZ UDP明朝 Medium" panose="02020500000000000000" pitchFamily="18" charset="-128"/>
            </a:endParaRPr>
          </a:p>
          <a:p>
            <a:pPr>
              <a:lnSpc>
                <a:spcPct val="150000"/>
              </a:lnSpc>
            </a:pPr>
            <a:r>
              <a:rPr lang="ja-JP" altLang="en-US" sz="1600" b="1" dirty="0" smtClean="0">
                <a:latin typeface="BIZ UDP明朝 Medium" panose="02020500000000000000" pitchFamily="18" charset="-128"/>
                <a:ea typeface="BIZ UDP明朝 Medium" panose="02020500000000000000" pitchFamily="18" charset="-128"/>
              </a:rPr>
              <a:t> </a:t>
            </a:r>
            <a:r>
              <a:rPr lang="en-US" altLang="ja-JP" sz="1600" b="1" dirty="0" smtClean="0">
                <a:latin typeface="BIZ UDP明朝 Medium" panose="02020500000000000000" pitchFamily="18" charset="-128"/>
                <a:ea typeface="BIZ UDP明朝 Medium" panose="02020500000000000000" pitchFamily="18" charset="-128"/>
              </a:rPr>
              <a:t>※</a:t>
            </a:r>
            <a:r>
              <a:rPr lang="ja-JP" altLang="en-US" sz="1600" b="1" dirty="0" smtClean="0">
                <a:latin typeface="BIZ UDP明朝 Medium" panose="02020500000000000000" pitchFamily="18" charset="-128"/>
                <a:ea typeface="BIZ UDP明朝 Medium" panose="02020500000000000000" pitchFamily="18" charset="-128"/>
              </a:rPr>
              <a:t>「申込システム」の登録・利用内容については、</a:t>
            </a:r>
            <a:r>
              <a:rPr lang="en-US" altLang="ja-JP" sz="1600" b="1" dirty="0" smtClean="0">
                <a:latin typeface="BIZ UDP明朝 Medium" panose="02020500000000000000" pitchFamily="18" charset="-128"/>
                <a:ea typeface="BIZ UDP明朝 Medium" panose="02020500000000000000" pitchFamily="18" charset="-128"/>
              </a:rPr>
              <a:t> </a:t>
            </a:r>
            <a:r>
              <a:rPr lang="ja-JP" altLang="en-US" sz="1600" b="1" dirty="0" smtClean="0">
                <a:latin typeface="BIZ UDP明朝 Medium" panose="02020500000000000000" pitchFamily="18" charset="-128"/>
                <a:ea typeface="BIZ UDP明朝 Medium" panose="02020500000000000000" pitchFamily="18" charset="-128"/>
              </a:rPr>
              <a:t>下記の登録・利用案内をご確認ください。</a:t>
            </a:r>
            <a:endParaRPr lang="en-US" altLang="ja-JP" sz="1600" b="1" dirty="0" smtClean="0">
              <a:latin typeface="BIZ UDP明朝 Medium" panose="02020500000000000000" pitchFamily="18" charset="-128"/>
              <a:ea typeface="BIZ UDP明朝 Medium" panose="02020500000000000000" pitchFamily="18" charset="-128"/>
            </a:endParaRPr>
          </a:p>
          <a:p>
            <a:pPr>
              <a:lnSpc>
                <a:spcPct val="150000"/>
              </a:lnSpc>
            </a:pPr>
            <a:r>
              <a:rPr lang="ja-JP" altLang="en-US" sz="1600" b="1" dirty="0" smtClean="0">
                <a:latin typeface="BIZ UDP明朝 Medium" panose="02020500000000000000" pitchFamily="18" charset="-128"/>
                <a:ea typeface="BIZ UDP明朝 Medium" panose="02020500000000000000" pitchFamily="18" charset="-128"/>
              </a:rPr>
              <a:t>「申込システム 登録・利用案内について」</a:t>
            </a:r>
            <a:endParaRPr lang="en-US" altLang="ja-JP" sz="1600" b="1" dirty="0" smtClean="0">
              <a:latin typeface="BIZ UDP明朝 Medium" panose="02020500000000000000" pitchFamily="18" charset="-128"/>
              <a:ea typeface="BIZ UDP明朝 Medium" panose="02020500000000000000" pitchFamily="18" charset="-128"/>
            </a:endParaRPr>
          </a:p>
          <a:p>
            <a:pPr>
              <a:lnSpc>
                <a:spcPct val="150000"/>
              </a:lnSpc>
            </a:pPr>
            <a:r>
              <a:rPr lang="ja-JP" altLang="en-US" sz="1600" b="1" dirty="0">
                <a:latin typeface="BIZ UDP明朝 Medium" panose="02020500000000000000" pitchFamily="18" charset="-128"/>
                <a:ea typeface="BIZ UDP明朝 Medium" panose="02020500000000000000" pitchFamily="18" charset="-128"/>
              </a:rPr>
              <a:t>　</a:t>
            </a:r>
            <a:r>
              <a:rPr lang="ja-JP" altLang="en-US" sz="1600" b="1" dirty="0" smtClean="0">
                <a:latin typeface="BIZ UDP明朝 Medium" panose="02020500000000000000" pitchFamily="18" charset="-128"/>
                <a:ea typeface="BIZ UDP明朝 Medium" panose="02020500000000000000" pitchFamily="18" charset="-128"/>
              </a:rPr>
              <a:t>   </a:t>
            </a:r>
            <a:r>
              <a:rPr lang="en-US" altLang="ja-JP" sz="1600" b="1" dirty="0" smtClean="0">
                <a:latin typeface="BIZ UDP明朝 Medium" panose="02020500000000000000" pitchFamily="18" charset="-128"/>
                <a:ea typeface="BIZ UDP明朝 Medium" panose="02020500000000000000" pitchFamily="18" charset="-128"/>
              </a:rPr>
              <a:t>URL:https</a:t>
            </a:r>
            <a:r>
              <a:rPr lang="en-US" altLang="ja-JP" sz="1600" b="1" dirty="0">
                <a:latin typeface="BIZ UDP明朝 Medium" panose="02020500000000000000" pitchFamily="18" charset="-128"/>
                <a:ea typeface="BIZ UDP明朝 Medium" panose="02020500000000000000" pitchFamily="18" charset="-128"/>
              </a:rPr>
              <a:t>://f-mirai.jp/archives/73198</a:t>
            </a:r>
          </a:p>
          <a:p>
            <a:pPr>
              <a:lnSpc>
                <a:spcPct val="150000"/>
              </a:lnSpc>
            </a:pPr>
            <a:r>
              <a:rPr lang="en-US" altLang="ja-JP" sz="1600" b="1" dirty="0" smtClean="0">
                <a:latin typeface="BIZ UDP明朝 Medium" panose="02020500000000000000" pitchFamily="18" charset="-128"/>
                <a:ea typeface="BIZ UDP明朝 Medium" panose="02020500000000000000" pitchFamily="18" charset="-128"/>
                <a:cs typeface="ＭＳ Ｐゴシック" pitchFamily="50" charset="-128"/>
              </a:rPr>
              <a:t>【</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抽選結果の発表</a:t>
            </a:r>
            <a:r>
              <a:rPr lang="en-US" altLang="ja-JP" sz="1600" b="1" dirty="0" smtClean="0">
                <a:latin typeface="BIZ UDP明朝 Medium" panose="02020500000000000000" pitchFamily="18" charset="-128"/>
                <a:ea typeface="BIZ UDP明朝 Medium" panose="02020500000000000000" pitchFamily="18" charset="-128"/>
                <a:cs typeface="ＭＳ Ｐゴシック" pitchFamily="50" charset="-128"/>
              </a:rPr>
              <a:t>】</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　</a:t>
            </a:r>
            <a:endParaRPr lang="en-US" altLang="ja-JP" sz="1600" b="1" dirty="0" smtClean="0">
              <a:latin typeface="BIZ UDP明朝 Medium" panose="02020500000000000000" pitchFamily="18" charset="-128"/>
              <a:ea typeface="BIZ UDP明朝 Medium" panose="02020500000000000000" pitchFamily="18" charset="-128"/>
              <a:cs typeface="ＭＳ Ｐゴシック" pitchFamily="50" charset="-128"/>
            </a:endParaRPr>
          </a:p>
          <a:p>
            <a:pPr>
              <a:lnSpc>
                <a:spcPct val="150000"/>
              </a:lnSpc>
            </a:pPr>
            <a:r>
              <a:rPr lang="ja-JP" altLang="en-US" sz="1600" b="1" dirty="0">
                <a:latin typeface="BIZ UDP明朝 Medium" panose="02020500000000000000" pitchFamily="18" charset="-128"/>
                <a:ea typeface="BIZ UDP明朝 Medium" panose="02020500000000000000" pitchFamily="18" charset="-128"/>
                <a:cs typeface="ＭＳ Ｐゴシック" pitchFamily="50" charset="-128"/>
              </a:rPr>
              <a:t>　</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　</a:t>
            </a:r>
            <a:r>
              <a:rPr lang="ja-JP" altLang="en-US" sz="1600" b="1" dirty="0" smtClean="0">
                <a:solidFill>
                  <a:srgbClr val="FF0000"/>
                </a:solidFill>
                <a:latin typeface="BIZ UDP明朝 Medium" panose="02020500000000000000" pitchFamily="18" charset="-128"/>
                <a:ea typeface="BIZ UDP明朝 Medium" panose="02020500000000000000" pitchFamily="18" charset="-128"/>
                <a:cs typeface="ＭＳ Ｐゴシック" pitchFamily="50" charset="-128"/>
              </a:rPr>
              <a:t>抽選結果は、３月</a:t>
            </a:r>
            <a:r>
              <a:rPr lang="en-US" altLang="ja-JP" sz="1600" b="1" dirty="0">
                <a:solidFill>
                  <a:srgbClr val="FF0000"/>
                </a:solidFill>
                <a:latin typeface="BIZ UDP明朝 Medium" panose="02020500000000000000" pitchFamily="18" charset="-128"/>
                <a:ea typeface="BIZ UDP明朝 Medium" panose="02020500000000000000" pitchFamily="18" charset="-128"/>
                <a:cs typeface="ＭＳ Ｐゴシック" pitchFamily="50" charset="-128"/>
              </a:rPr>
              <a:t>7</a:t>
            </a:r>
            <a:r>
              <a:rPr lang="ja-JP" altLang="en-US" sz="1600" b="1" dirty="0" smtClean="0">
                <a:solidFill>
                  <a:srgbClr val="FF0000"/>
                </a:solidFill>
                <a:latin typeface="BIZ UDP明朝 Medium" panose="02020500000000000000" pitchFamily="18" charset="-128"/>
                <a:ea typeface="BIZ UDP明朝 Medium" panose="02020500000000000000" pitchFamily="18" charset="-128"/>
                <a:cs typeface="ＭＳ Ｐゴシック" pitchFamily="50" charset="-128"/>
              </a:rPr>
              <a:t>日（火）までに、</a:t>
            </a:r>
            <a:r>
              <a:rPr lang="ja-JP" altLang="en-US" sz="1600" b="1" dirty="0" smtClean="0">
                <a:solidFill>
                  <a:srgbClr val="FF0000"/>
                </a:solidFill>
                <a:latin typeface="BIZ UDP明朝 Medium" panose="02020500000000000000" pitchFamily="18" charset="-128"/>
                <a:ea typeface="BIZ UDP明朝 Medium" panose="02020500000000000000" pitchFamily="18" charset="-128"/>
              </a:rPr>
              <a:t>ご登録いただいたメールアドレスに</a:t>
            </a:r>
            <a:endParaRPr lang="en-US" altLang="ja-JP" sz="1600" b="1" dirty="0" smtClean="0">
              <a:solidFill>
                <a:srgbClr val="FF0000"/>
              </a:solidFill>
              <a:latin typeface="BIZ UDP明朝 Medium" panose="02020500000000000000" pitchFamily="18" charset="-128"/>
              <a:ea typeface="BIZ UDP明朝 Medium" panose="02020500000000000000" pitchFamily="18" charset="-128"/>
            </a:endParaRPr>
          </a:p>
          <a:p>
            <a:pPr>
              <a:lnSpc>
                <a:spcPct val="150000"/>
              </a:lnSpc>
            </a:pPr>
            <a:r>
              <a:rPr lang="ja-JP" altLang="en-US" sz="1600" b="1" dirty="0">
                <a:solidFill>
                  <a:srgbClr val="FF0000"/>
                </a:solidFill>
                <a:latin typeface="BIZ UDP明朝 Medium" panose="02020500000000000000" pitchFamily="18" charset="-128"/>
                <a:ea typeface="BIZ UDP明朝 Medium" panose="02020500000000000000" pitchFamily="18" charset="-128"/>
              </a:rPr>
              <a:t>　</a:t>
            </a:r>
            <a:r>
              <a:rPr lang="ja-JP" altLang="en-US" sz="1600" b="1" dirty="0" smtClean="0">
                <a:solidFill>
                  <a:srgbClr val="FF0000"/>
                </a:solidFill>
                <a:latin typeface="BIZ UDP明朝 Medium" panose="02020500000000000000" pitchFamily="18" charset="-128"/>
                <a:ea typeface="BIZ UDP明朝 Medium" panose="02020500000000000000" pitchFamily="18" charset="-128"/>
              </a:rPr>
              <a:t>　順次配信されます。</a:t>
            </a:r>
            <a:endParaRPr lang="en-US" altLang="ja-JP" sz="1600" b="1" dirty="0" smtClean="0">
              <a:solidFill>
                <a:srgbClr val="FF0000"/>
              </a:solidFill>
              <a:latin typeface="BIZ UDP明朝 Medium" panose="02020500000000000000" pitchFamily="18" charset="-128"/>
              <a:ea typeface="BIZ UDP明朝 Medium" panose="02020500000000000000" pitchFamily="18" charset="-128"/>
            </a:endParaRPr>
          </a:p>
          <a:p>
            <a:pPr>
              <a:lnSpc>
                <a:spcPct val="150000"/>
              </a:lnSpc>
            </a:pPr>
            <a:r>
              <a:rPr lang="ja-JP" altLang="en-US" sz="1600" b="1" dirty="0">
                <a:latin typeface="BIZ UDP明朝 Medium" panose="02020500000000000000" pitchFamily="18" charset="-128"/>
                <a:ea typeface="BIZ UDP明朝 Medium" panose="02020500000000000000" pitchFamily="18" charset="-128"/>
              </a:rPr>
              <a:t>　</a:t>
            </a:r>
            <a:r>
              <a:rPr lang="ja-JP" altLang="en-US" sz="1600" b="1" dirty="0" smtClean="0">
                <a:latin typeface="BIZ UDP明朝 Medium" panose="02020500000000000000" pitchFamily="18" charset="-128"/>
                <a:ea typeface="BIZ UDP明朝 Medium" panose="02020500000000000000" pitchFamily="18" charset="-128"/>
              </a:rPr>
              <a:t>　また「</a:t>
            </a:r>
            <a:r>
              <a:rPr lang="ja-JP" altLang="en-US" sz="1600" b="1" dirty="0">
                <a:latin typeface="BIZ UDP明朝 Medium" panose="02020500000000000000" pitchFamily="18" charset="-128"/>
                <a:ea typeface="BIZ UDP明朝 Medium" panose="02020500000000000000" pitchFamily="18" charset="-128"/>
              </a:rPr>
              <a:t>マイページ</a:t>
            </a:r>
            <a:r>
              <a:rPr lang="en-US" altLang="ja-JP" sz="1600" b="1" dirty="0">
                <a:latin typeface="BIZ UDP明朝 Medium" panose="02020500000000000000" pitchFamily="18" charset="-128"/>
                <a:ea typeface="BIZ UDP明朝 Medium" panose="02020500000000000000" pitchFamily="18" charset="-128"/>
              </a:rPr>
              <a:t>/</a:t>
            </a:r>
            <a:r>
              <a:rPr lang="ja-JP" altLang="en-US" sz="1600" b="1" dirty="0">
                <a:latin typeface="BIZ UDP明朝 Medium" panose="02020500000000000000" pitchFamily="18" charset="-128"/>
                <a:ea typeface="BIZ UDP明朝 Medium" panose="02020500000000000000" pitchFamily="18" charset="-128"/>
              </a:rPr>
              <a:t>申込状況」の「抽選結果」</a:t>
            </a:r>
            <a:r>
              <a:rPr lang="ja-JP" altLang="en-US" sz="1600" b="1" dirty="0" smtClean="0">
                <a:latin typeface="BIZ UDP明朝 Medium" panose="02020500000000000000" pitchFamily="18" charset="-128"/>
                <a:ea typeface="BIZ UDP明朝 Medium" panose="02020500000000000000" pitchFamily="18" charset="-128"/>
              </a:rPr>
              <a:t>から確認することもできます。</a:t>
            </a:r>
            <a:endParaRPr lang="en-US" altLang="ja-JP" sz="1600" b="1" dirty="0" smtClean="0">
              <a:latin typeface="BIZ UDP明朝 Medium" panose="02020500000000000000" pitchFamily="18" charset="-128"/>
              <a:ea typeface="BIZ UDP明朝 Medium" panose="02020500000000000000" pitchFamily="18" charset="-128"/>
            </a:endParaRPr>
          </a:p>
          <a:p>
            <a:pPr>
              <a:lnSpc>
                <a:spcPct val="150000"/>
              </a:lnSpc>
            </a:pPr>
            <a:r>
              <a:rPr lang="ja-JP" altLang="en-US" sz="1600" b="1" dirty="0">
                <a:latin typeface="BIZ UDP明朝 Medium" panose="02020500000000000000" pitchFamily="18" charset="-128"/>
                <a:ea typeface="BIZ UDP明朝 Medium" panose="02020500000000000000" pitchFamily="18" charset="-128"/>
                <a:cs typeface="ＭＳ Ｐゴシック" pitchFamily="50" charset="-128"/>
              </a:rPr>
              <a:t>　</a:t>
            </a:r>
            <a:r>
              <a:rPr lang="en-US" altLang="ja-JP" sz="1600" b="1" dirty="0" smtClean="0">
                <a:latin typeface="BIZ UDP明朝 Medium" panose="02020500000000000000" pitchFamily="18" charset="-128"/>
                <a:ea typeface="BIZ UDP明朝 Medium" panose="02020500000000000000" pitchFamily="18" charset="-128"/>
                <a:cs typeface="ＭＳ Ｐゴシック" pitchFamily="50" charset="-128"/>
              </a:rPr>
              <a:t>【</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その他</a:t>
            </a:r>
            <a:r>
              <a:rPr lang="en-US" altLang="ja-JP" sz="1600" b="1" dirty="0" smtClean="0">
                <a:latin typeface="BIZ UDP明朝 Medium" panose="02020500000000000000" pitchFamily="18" charset="-128"/>
                <a:ea typeface="BIZ UDP明朝 Medium" panose="02020500000000000000" pitchFamily="18" charset="-128"/>
                <a:cs typeface="ＭＳ Ｐゴシック" pitchFamily="50" charset="-128"/>
              </a:rPr>
              <a:t>】</a:t>
            </a:r>
          </a:p>
          <a:p>
            <a:pPr>
              <a:lnSpc>
                <a:spcPct val="150000"/>
              </a:lnSpc>
            </a:pPr>
            <a:r>
              <a:rPr lang="ja-JP" altLang="en-US" sz="1600" b="1" dirty="0">
                <a:latin typeface="BIZ UDP明朝 Medium" panose="02020500000000000000" pitchFamily="18" charset="-128"/>
                <a:ea typeface="BIZ UDP明朝 Medium" panose="02020500000000000000" pitchFamily="18" charset="-128"/>
                <a:cs typeface="ＭＳ Ｐゴシック" pitchFamily="50" charset="-128"/>
              </a:rPr>
              <a:t>　</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当選を辞退される場合</a:t>
            </a:r>
            <a:r>
              <a:rPr lang="ja-JP" altLang="en-US" sz="1600" b="1" dirty="0">
                <a:latin typeface="BIZ UDP明朝 Medium" panose="02020500000000000000" pitchFamily="18" charset="-128"/>
                <a:ea typeface="BIZ UDP明朝 Medium" panose="02020500000000000000" pitchFamily="18" charset="-128"/>
                <a:cs typeface="ＭＳ Ｐゴシック" pitchFamily="50" charset="-128"/>
              </a:rPr>
              <a:t>は、 「申込みシステム</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」から、</a:t>
            </a:r>
            <a:r>
              <a:rPr lang="en-US" altLang="ja-JP" sz="1600" b="1" dirty="0" smtClean="0">
                <a:latin typeface="BIZ UDP明朝 Medium" panose="02020500000000000000" pitchFamily="18" charset="-128"/>
                <a:ea typeface="BIZ UDP明朝 Medium" panose="02020500000000000000" pitchFamily="18" charset="-128"/>
                <a:cs typeface="ＭＳ Ｐゴシック" pitchFamily="50" charset="-128"/>
              </a:rPr>
              <a:t>3</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月</a:t>
            </a:r>
            <a:r>
              <a:rPr lang="en-US" altLang="ja-JP" sz="1600" b="1" dirty="0" smtClean="0">
                <a:latin typeface="BIZ UDP明朝 Medium" panose="02020500000000000000" pitchFamily="18" charset="-128"/>
                <a:ea typeface="BIZ UDP明朝 Medium" panose="02020500000000000000" pitchFamily="18" charset="-128"/>
                <a:cs typeface="ＭＳ Ｐゴシック" pitchFamily="50" charset="-128"/>
              </a:rPr>
              <a:t>12</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日（日）までに</a:t>
            </a:r>
            <a:endParaRPr lang="en-US" altLang="ja-JP" sz="1600" b="1" dirty="0" smtClean="0">
              <a:latin typeface="BIZ UDP明朝 Medium" panose="02020500000000000000" pitchFamily="18" charset="-128"/>
              <a:ea typeface="BIZ UDP明朝 Medium" panose="02020500000000000000" pitchFamily="18" charset="-128"/>
              <a:cs typeface="ＭＳ Ｐゴシック" pitchFamily="50" charset="-128"/>
            </a:endParaRPr>
          </a:p>
          <a:p>
            <a:pPr>
              <a:lnSpc>
                <a:spcPct val="150000"/>
              </a:lnSpc>
            </a:pP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  キャンセル手続きをお願いします。</a:t>
            </a:r>
            <a:endParaRPr lang="en-US" altLang="ja-JP" sz="1600" b="1" dirty="0" smtClean="0">
              <a:latin typeface="BIZ UDP明朝 Medium" panose="02020500000000000000" pitchFamily="18" charset="-128"/>
              <a:ea typeface="BIZ UDP明朝 Medium" panose="02020500000000000000" pitchFamily="18" charset="-128"/>
              <a:cs typeface="ＭＳ Ｐゴシック" pitchFamily="50" charset="-128"/>
            </a:endParaRPr>
          </a:p>
          <a:p>
            <a:pPr>
              <a:lnSpc>
                <a:spcPct val="150000"/>
              </a:lnSpc>
            </a:pP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　　　　　　　　　　　　　　　　事務局：辻堂青少年会館（☎</a:t>
            </a:r>
            <a:r>
              <a:rPr lang="en-US" altLang="ja-JP" sz="1600" b="1" dirty="0" smtClean="0">
                <a:latin typeface="BIZ UDP明朝 Medium" panose="02020500000000000000" pitchFamily="18" charset="-128"/>
                <a:ea typeface="BIZ UDP明朝 Medium" panose="02020500000000000000" pitchFamily="18" charset="-128"/>
                <a:cs typeface="ＭＳ Ｐゴシック" pitchFamily="50" charset="-128"/>
              </a:rPr>
              <a:t>0466-36-3002</a:t>
            </a:r>
            <a:r>
              <a:rPr lang="ja-JP" altLang="en-US" sz="1600" b="1" dirty="0" smtClean="0">
                <a:latin typeface="BIZ UDP明朝 Medium" panose="02020500000000000000" pitchFamily="18" charset="-128"/>
                <a:ea typeface="BIZ UDP明朝 Medium" panose="02020500000000000000" pitchFamily="18" charset="-128"/>
                <a:cs typeface="ＭＳ Ｐゴシック" pitchFamily="50" charset="-128"/>
              </a:rPr>
              <a:t>）</a:t>
            </a:r>
            <a:r>
              <a:rPr lang="ja-JP" altLang="en-US" sz="1600" b="1" dirty="0">
                <a:latin typeface="BIZ UDP明朝 Medium" panose="02020500000000000000" pitchFamily="18" charset="-128"/>
                <a:ea typeface="BIZ UDP明朝 Medium" panose="02020500000000000000" pitchFamily="18" charset="-128"/>
                <a:cs typeface="ＭＳ Ｐゴシック" pitchFamily="50" charset="-128"/>
              </a:rPr>
              <a:t>　</a:t>
            </a:r>
            <a:r>
              <a:rPr lang="ja-JP" altLang="en-US" sz="1200" b="1" dirty="0">
                <a:latin typeface="BIZ UD明朝 Medium" panose="02020500000000000000" pitchFamily="17" charset="-128"/>
                <a:ea typeface="BIZ UD明朝 Medium" panose="02020500000000000000" pitchFamily="17" charset="-128"/>
                <a:cs typeface="ＭＳ Ｐゴシック" pitchFamily="50" charset="-128"/>
              </a:rPr>
              <a:t>　　</a:t>
            </a:r>
            <a:r>
              <a:rPr lang="ja-JP" altLang="en-US" sz="1200" dirty="0">
                <a:latin typeface="BIZ UD明朝 Medium" panose="02020500000000000000" pitchFamily="17" charset="-128"/>
                <a:ea typeface="BIZ UD明朝 Medium" panose="02020500000000000000" pitchFamily="17" charset="-128"/>
                <a:cs typeface="ＭＳ Ｐゴシック" pitchFamily="50" charset="-128"/>
              </a:rPr>
              <a:t>　　　</a:t>
            </a:r>
            <a:r>
              <a:rPr lang="ja-JP" altLang="en-US" sz="1200" dirty="0">
                <a:latin typeface="HG正楷書体-PRO" panose="03000600000000000000" pitchFamily="66" charset="-128"/>
                <a:ea typeface="HG正楷書体-PRO" panose="03000600000000000000" pitchFamily="66" charset="-128"/>
                <a:cs typeface="ＭＳ Ｐゴシック" pitchFamily="50" charset="-128"/>
              </a:rPr>
              <a:t>　　　</a:t>
            </a:r>
            <a:r>
              <a:rPr lang="ja-JP" altLang="en-US" sz="1200" dirty="0">
                <a:latin typeface="UD デジタル 教科書体 N-B" panose="02020700000000000000" pitchFamily="17" charset="-128"/>
                <a:ea typeface="UD デジタル 教科書体 N-B" panose="02020700000000000000" pitchFamily="17" charset="-128"/>
                <a:cs typeface="ＭＳ Ｐゴシック" pitchFamily="50" charset="-128"/>
              </a:rPr>
              <a:t>　　　　　　　　</a:t>
            </a:r>
            <a:r>
              <a:rPr lang="ja-JP" altLang="en-US" sz="1600" dirty="0">
                <a:latin typeface="UD デジタル 教科書体 N-B" panose="02020700000000000000" pitchFamily="17" charset="-128"/>
                <a:ea typeface="UD デジタル 教科書体 N-B" panose="02020700000000000000" pitchFamily="17" charset="-128"/>
                <a:cs typeface="ＭＳ Ｐゴシック" pitchFamily="50" charset="-128"/>
              </a:rPr>
              <a:t>　</a:t>
            </a:r>
            <a:endParaRPr lang="en-US" altLang="ja-JP" sz="1600" dirty="0">
              <a:latin typeface="UD デジタル 教科書体 N-B" panose="02020700000000000000" pitchFamily="17" charset="-128"/>
              <a:ea typeface="UD デジタル 教科書体 N-B" panose="02020700000000000000" pitchFamily="17" charset="-128"/>
              <a:cs typeface="ＭＳ Ｐゴシック" pitchFamily="50" charset="-128"/>
            </a:endParaRPr>
          </a:p>
        </p:txBody>
      </p:sp>
      <p:sp>
        <p:nvSpPr>
          <p:cNvPr id="7" name="正方形/長方形 6"/>
          <p:cNvSpPr/>
          <p:nvPr/>
        </p:nvSpPr>
        <p:spPr>
          <a:xfrm>
            <a:off x="716589" y="35702"/>
            <a:ext cx="5603035" cy="592859"/>
          </a:xfrm>
          <a:prstGeom prst="rect">
            <a:avLst/>
          </a:prstGeom>
          <a:noFill/>
        </p:spPr>
        <p:txBody>
          <a:bodyPr wrap="square" lIns="92715" tIns="46357" rIns="92715" bIns="46357">
            <a:spAutoFit/>
          </a:bodyPr>
          <a:lstStyle/>
          <a:p>
            <a:pPr algn="ctr"/>
            <a:r>
              <a:rPr lang="ja-JP" altLang="en-US" sz="3244" dirty="0" smtClean="0">
                <a:ln w="12700">
                  <a:solidFill>
                    <a:schemeClr val="tx2">
                      <a:satMod val="155000"/>
                    </a:schemeClr>
                  </a:solidFill>
                  <a:prstDash val="solid"/>
                </a:ln>
                <a:solidFill>
                  <a:schemeClr val="tx2">
                    <a:lumMod val="75000"/>
                  </a:schemeClr>
                </a:solidFill>
                <a:effectLst>
                  <a:outerShdw blurRad="41275" dist="20320" dir="1800000" algn="tl" rotWithShape="0">
                    <a:srgbClr val="000000">
                      <a:alpha val="40000"/>
                    </a:srgbClr>
                  </a:outerShdw>
                </a:effectLst>
                <a:latin typeface="HGP創英角ﾎﾟｯﾌﾟ体" pitchFamily="50" charset="-128"/>
                <a:ea typeface="HGP創英角ﾎﾟｯﾌﾟ体" pitchFamily="50" charset="-128"/>
              </a:rPr>
              <a:t>　</a:t>
            </a:r>
            <a:r>
              <a:rPr lang="en-US" altLang="ja-JP" sz="2000" u="sng" dirty="0" smtClean="0">
                <a:ln w="12700">
                  <a:solidFill>
                    <a:schemeClr val="tx2">
                      <a:satMod val="155000"/>
                    </a:schemeClr>
                  </a:solidFill>
                  <a:prstDash val="solid"/>
                </a:ln>
                <a:solidFill>
                  <a:schemeClr val="tx2">
                    <a:lumMod val="75000"/>
                  </a:schemeClr>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2023</a:t>
            </a:r>
            <a:r>
              <a:rPr lang="ja-JP" altLang="en-US" sz="2000" u="sng" dirty="0" smtClean="0">
                <a:ln w="12700">
                  <a:solidFill>
                    <a:schemeClr val="tx2">
                      <a:satMod val="155000"/>
                    </a:schemeClr>
                  </a:solidFill>
                  <a:prstDash val="solid"/>
                </a:ln>
                <a:solidFill>
                  <a:schemeClr val="tx2">
                    <a:lumMod val="75000"/>
                  </a:schemeClr>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年度　各事業の申込みについて</a:t>
            </a:r>
            <a:endParaRPr lang="ja-JP" altLang="en-US" sz="2000" u="sng" dirty="0">
              <a:ln w="12700">
                <a:solidFill>
                  <a:schemeClr val="tx2">
                    <a:satMod val="155000"/>
                  </a:schemeClr>
                </a:solidFill>
                <a:prstDash val="solid"/>
              </a:ln>
              <a:solidFill>
                <a:schemeClr val="tx2">
                  <a:lumMod val="75000"/>
                </a:schemeClr>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endParaRPr>
          </a:p>
        </p:txBody>
      </p:sp>
      <p:sp>
        <p:nvSpPr>
          <p:cNvPr id="10" name="フレーム 9"/>
          <p:cNvSpPr/>
          <p:nvPr/>
        </p:nvSpPr>
        <p:spPr>
          <a:xfrm>
            <a:off x="42784" y="66608"/>
            <a:ext cx="7085091" cy="9977506"/>
          </a:xfrm>
          <a:prstGeom prst="frame">
            <a:avLst>
              <a:gd name="adj1" fmla="val 113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4" name="図 3"/>
          <p:cNvPicPr>
            <a:picLocks noChangeAspect="1"/>
          </p:cNvPicPr>
          <p:nvPr/>
        </p:nvPicPr>
        <p:blipFill rotWithShape="1">
          <a:blip r:embed="rId2"/>
          <a:srcRect l="41140" t="36711" r="41141" b="41879"/>
          <a:stretch/>
        </p:blipFill>
        <p:spPr>
          <a:xfrm>
            <a:off x="5355130" y="4373984"/>
            <a:ext cx="964494" cy="932344"/>
          </a:xfrm>
          <a:prstGeom prst="rect">
            <a:avLst/>
          </a:prstGeom>
        </p:spPr>
      </p:pic>
      <p:pic>
        <p:nvPicPr>
          <p:cNvPr id="12" name="図 11"/>
          <p:cNvPicPr>
            <a:picLocks noChangeAspect="1"/>
          </p:cNvPicPr>
          <p:nvPr/>
        </p:nvPicPr>
        <p:blipFill rotWithShape="1">
          <a:blip r:embed="rId3"/>
          <a:srcRect l="48228" t="19732" r="32872" b="75101"/>
          <a:stretch/>
        </p:blipFill>
        <p:spPr>
          <a:xfrm>
            <a:off x="2553711" y="774058"/>
            <a:ext cx="2670785" cy="584232"/>
          </a:xfrm>
          <a:prstGeom prst="rect">
            <a:avLst/>
          </a:prstGeom>
        </p:spPr>
      </p:pic>
      <p:pic>
        <p:nvPicPr>
          <p:cNvPr id="16" name="図 15"/>
          <p:cNvPicPr>
            <a:picLocks noChangeAspect="1"/>
          </p:cNvPicPr>
          <p:nvPr/>
        </p:nvPicPr>
        <p:blipFill rotWithShape="1">
          <a:blip r:embed="rId4">
            <a:clrChange>
              <a:clrFrom>
                <a:srgbClr val="FFFFFF"/>
              </a:clrFrom>
              <a:clrTo>
                <a:srgbClr val="FFFFFF">
                  <a:alpha val="0"/>
                </a:srgbClr>
              </a:clrTo>
            </a:clrChange>
          </a:blip>
          <a:srcRect l="17142" t="47040" r="27088" b="33360"/>
          <a:stretch/>
        </p:blipFill>
        <p:spPr>
          <a:xfrm>
            <a:off x="3991479" y="8796160"/>
            <a:ext cx="1976867" cy="564819"/>
          </a:xfrm>
          <a:prstGeom prst="rect">
            <a:avLst/>
          </a:prstGeom>
        </p:spPr>
      </p:pic>
      <p:pic>
        <p:nvPicPr>
          <p:cNvPr id="20" name="図 19"/>
          <p:cNvPicPr>
            <a:picLocks noChangeAspect="1"/>
          </p:cNvPicPr>
          <p:nvPr/>
        </p:nvPicPr>
        <p:blipFill>
          <a:blip r:embed="rId5"/>
          <a:stretch>
            <a:fillRect/>
          </a:stretch>
        </p:blipFill>
        <p:spPr>
          <a:xfrm>
            <a:off x="2739899" y="8678437"/>
            <a:ext cx="800262" cy="800262"/>
          </a:xfrm>
          <a:prstGeom prst="rect">
            <a:avLst/>
          </a:prstGeom>
        </p:spPr>
      </p:pic>
      <p:sp>
        <p:nvSpPr>
          <p:cNvPr id="21" name="テキスト ボックス 20"/>
          <p:cNvSpPr txBox="1"/>
          <p:nvPr/>
        </p:nvSpPr>
        <p:spPr>
          <a:xfrm>
            <a:off x="346976" y="8837538"/>
            <a:ext cx="3033166" cy="577081"/>
          </a:xfrm>
          <a:prstGeom prst="rect">
            <a:avLst/>
          </a:prstGeom>
          <a:noFill/>
        </p:spPr>
        <p:txBody>
          <a:bodyPr wrap="square" rtlCol="0">
            <a:spAutoFit/>
          </a:bodyPr>
          <a:lstStyle/>
          <a:p>
            <a:r>
              <a:rPr kumimoji="1" lang="ja-JP" altLang="en-US" sz="1050" dirty="0" smtClean="0"/>
              <a:t>藤沢市みらい創造財団では、幼児から</a:t>
            </a:r>
            <a:endParaRPr kumimoji="1" lang="en-US" altLang="ja-JP" sz="1050" dirty="0" smtClean="0"/>
          </a:p>
          <a:p>
            <a:r>
              <a:rPr kumimoji="1" lang="ja-JP" altLang="en-US" sz="1050" dirty="0" smtClean="0"/>
              <a:t>大人まで</a:t>
            </a:r>
            <a:r>
              <a:rPr kumimoji="1" lang="ja-JP" altLang="en-US" sz="1050" dirty="0"/>
              <a:t>の</a:t>
            </a:r>
            <a:r>
              <a:rPr kumimoji="1" lang="ja-JP" altLang="en-US" sz="1050" dirty="0" smtClean="0"/>
              <a:t>楽しいイベント情報を発信中</a:t>
            </a:r>
            <a:endParaRPr kumimoji="1" lang="en-US" altLang="ja-JP" sz="1050" dirty="0" smtClean="0"/>
          </a:p>
          <a:p>
            <a:r>
              <a:rPr kumimoji="1" lang="en-US" altLang="ja-JP" sz="1050" dirty="0" smtClean="0"/>
              <a:t>LINE</a:t>
            </a:r>
            <a:r>
              <a:rPr kumimoji="1" lang="ja-JP" altLang="en-US" sz="1050" dirty="0" smtClean="0"/>
              <a:t>公式アカウントに登録してね。</a:t>
            </a:r>
            <a:endParaRPr kumimoji="1" lang="en-US" altLang="ja-JP" sz="1050" dirty="0" smtClean="0"/>
          </a:p>
        </p:txBody>
      </p:sp>
      <p:sp>
        <p:nvSpPr>
          <p:cNvPr id="8" name="角丸四角形 7"/>
          <p:cNvSpPr/>
          <p:nvPr/>
        </p:nvSpPr>
        <p:spPr>
          <a:xfrm>
            <a:off x="258640" y="8634797"/>
            <a:ext cx="3414608" cy="88754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8022332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2759</TotalTime>
  <Words>736</Words>
  <Application>Microsoft Office PowerPoint</Application>
  <PresentationFormat>ユーザー設定</PresentationFormat>
  <Paragraphs>117</Paragraphs>
  <Slides>2</Slides>
  <Notes>0</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2</vt:i4>
      </vt:variant>
    </vt:vector>
  </HeadingPairs>
  <TitlesOfParts>
    <vt:vector size="16" baseType="lpstr">
      <vt:lpstr>BIZ UDPゴシック</vt:lpstr>
      <vt:lpstr>BIZ UDP明朝 Medium</vt:lpstr>
      <vt:lpstr>BIZ UD明朝 Medium</vt:lpstr>
      <vt:lpstr>HGP創英角ﾎﾟｯﾌﾟ体</vt:lpstr>
      <vt:lpstr>HG正楷書体-PRO</vt:lpstr>
      <vt:lpstr>ＭＳ Ｐゴシック</vt:lpstr>
      <vt:lpstr>UD デジタル 教科書体 N-B</vt:lpstr>
      <vt:lpstr>UD デジタル 教科書体 NK-B</vt:lpstr>
      <vt:lpstr>UD デジタル 教科書体 NK-R</vt:lpstr>
      <vt:lpstr>Arial</vt:lpstr>
      <vt:lpstr>Bahnschrift</vt:lpstr>
      <vt:lpstr>Calibri</vt:lpstr>
      <vt:lpstr>Times New Roman</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財団法人藤沢市みらい創造財団</dc:creator>
  <cp:lastModifiedBy>辻堂青少年会館</cp:lastModifiedBy>
  <cp:revision>222</cp:revision>
  <cp:lastPrinted>2022-12-22T01:54:12Z</cp:lastPrinted>
  <dcterms:created xsi:type="dcterms:W3CDTF">2014-11-23T04:52:22Z</dcterms:created>
  <dcterms:modified xsi:type="dcterms:W3CDTF">2022-12-22T01:59:29Z</dcterms:modified>
</cp:coreProperties>
</file>