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2680613" cy="7199313"/>
  <p:notesSz cx="6770688" cy="99028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C7FF"/>
    <a:srgbClr val="F89108"/>
    <a:srgbClr val="19B8FF"/>
    <a:srgbClr val="F248D2"/>
    <a:srgbClr val="F793E4"/>
    <a:srgbClr val="CCFF66"/>
    <a:srgbClr val="D9EECE"/>
    <a:srgbClr val="D3EBC7"/>
    <a:srgbClr val="CCE8BE"/>
    <a:srgbClr val="E9F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0" d="100"/>
          <a:sy n="30" d="100"/>
        </p:scale>
        <p:origin x="3072" y="18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33754" cy="496644"/>
          </a:xfrm>
          <a:prstGeom prst="rect">
            <a:avLst/>
          </a:prstGeom>
        </p:spPr>
        <p:txBody>
          <a:bodyPr vert="horz" lIns="91011" tIns="45506" rIns="91011" bIns="455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35357" y="0"/>
            <a:ext cx="2933754" cy="496644"/>
          </a:xfrm>
          <a:prstGeom prst="rect">
            <a:avLst/>
          </a:prstGeom>
        </p:spPr>
        <p:txBody>
          <a:bodyPr vert="horz" lIns="91011" tIns="45506" rIns="91011" bIns="45506" rtlCol="0"/>
          <a:lstStyle>
            <a:lvl1pPr algn="r">
              <a:defRPr sz="1200"/>
            </a:lvl1pPr>
          </a:lstStyle>
          <a:p>
            <a:fld id="{100C5F58-693B-4DF5-97D8-2B19E16B609C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1878013" y="1238250"/>
            <a:ext cx="10526713" cy="3341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1" tIns="45506" rIns="91011" bIns="455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7387" y="4765567"/>
            <a:ext cx="5415919" cy="3898812"/>
          </a:xfrm>
          <a:prstGeom prst="rect">
            <a:avLst/>
          </a:prstGeom>
        </p:spPr>
        <p:txBody>
          <a:bodyPr vert="horz" lIns="91011" tIns="45506" rIns="91011" bIns="455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06184"/>
            <a:ext cx="2933754" cy="496644"/>
          </a:xfrm>
          <a:prstGeom prst="rect">
            <a:avLst/>
          </a:prstGeom>
        </p:spPr>
        <p:txBody>
          <a:bodyPr vert="horz" lIns="91011" tIns="45506" rIns="91011" bIns="455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35357" y="9406184"/>
            <a:ext cx="2933754" cy="496644"/>
          </a:xfrm>
          <a:prstGeom prst="rect">
            <a:avLst/>
          </a:prstGeom>
        </p:spPr>
        <p:txBody>
          <a:bodyPr vert="horz" lIns="91011" tIns="45506" rIns="91011" bIns="45506" rtlCol="0" anchor="b"/>
          <a:lstStyle>
            <a:lvl1pPr algn="r">
              <a:defRPr sz="1200"/>
            </a:lvl1pPr>
          </a:lstStyle>
          <a:p>
            <a:fld id="{5474BE93-72C3-4F9F-A259-F6B4FF6A8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95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5077" y="1178222"/>
            <a:ext cx="17010460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5077" y="3781306"/>
            <a:ext cx="17010460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62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87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230814" y="383297"/>
            <a:ext cx="4890507" cy="610108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292" y="383297"/>
            <a:ext cx="14388014" cy="610108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77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37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79" y="1794830"/>
            <a:ext cx="19562029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7479" y="4817875"/>
            <a:ext cx="19562029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91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9292" y="1916484"/>
            <a:ext cx="9639261" cy="456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82060" y="1916484"/>
            <a:ext cx="9639261" cy="456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20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83297"/>
            <a:ext cx="19562029" cy="139153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247" y="1764832"/>
            <a:ext cx="9594962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247" y="2629749"/>
            <a:ext cx="9594962" cy="386796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82060" y="1764832"/>
            <a:ext cx="9642215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82060" y="2629749"/>
            <a:ext cx="9642215" cy="386796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55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45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6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7" y="479954"/>
            <a:ext cx="7315087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2215" y="1036569"/>
            <a:ext cx="11482060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7" y="2159794"/>
            <a:ext cx="7315087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60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7" y="479954"/>
            <a:ext cx="7315087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42215" y="1036569"/>
            <a:ext cx="11482060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7" y="2159794"/>
            <a:ext cx="7315087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54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9292" y="383297"/>
            <a:ext cx="19562029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292" y="1916484"/>
            <a:ext cx="19562029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9292" y="6672697"/>
            <a:ext cx="510313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4EC8F-5DEF-4D5B-B55B-92F156A9D250}" type="datetimeFigureOut">
              <a:rPr kumimoji="1" lang="ja-JP" altLang="en-US" smtClean="0"/>
              <a:t>2023/4/23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2953" y="6672697"/>
            <a:ext cx="765470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18183" y="6672697"/>
            <a:ext cx="510313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557BD-0F79-4EAB-9797-48513D7D2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44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kumimoji="1"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chemeClr val="bg1"/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>
            <a:extLst>
              <a:ext uri="{FF2B5EF4-FFF2-40B4-BE49-F238E27FC236}">
                <a16:creationId xmlns:a16="http://schemas.microsoft.com/office/drawing/2014/main" id="{3EAE53FA-3941-4F52-AD9D-358EAB8CC8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8105"/>
          <a:stretch/>
        </p:blipFill>
        <p:spPr>
          <a:xfrm>
            <a:off x="27813" y="-19366"/>
            <a:ext cx="22680613" cy="7213076"/>
          </a:xfrm>
          <a:prstGeom prst="rect">
            <a:avLst/>
          </a:prstGeom>
        </p:spPr>
      </p:pic>
      <p:grpSp>
        <p:nvGrpSpPr>
          <p:cNvPr id="9" name="グループ化 8"/>
          <p:cNvGrpSpPr/>
          <p:nvPr/>
        </p:nvGrpSpPr>
        <p:grpSpPr>
          <a:xfrm>
            <a:off x="178167" y="417882"/>
            <a:ext cx="19283045" cy="3380472"/>
            <a:chOff x="-471536" y="-12572796"/>
            <a:chExt cx="19283045" cy="3380472"/>
          </a:xfrm>
        </p:grpSpPr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D2CA6406-9617-44EB-B00C-7E400B3B0610}"/>
                </a:ext>
              </a:extLst>
            </p:cNvPr>
            <p:cNvSpPr/>
            <p:nvPr/>
          </p:nvSpPr>
          <p:spPr>
            <a:xfrm rot="21434804">
              <a:off x="-420774" y="-12534731"/>
              <a:ext cx="19232283" cy="33424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3812" spc="-992" dirty="0">
                  <a:ln w="76200">
                    <a:solidFill>
                      <a:schemeClr val="bg1"/>
                    </a:solidFill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90000"/>
                      </a:prstClr>
                    </a:outerShdw>
                  </a:effectLst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みらい子ども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934DE429-0E09-4665-9CBC-805E2EA249FD}"/>
                </a:ext>
              </a:extLst>
            </p:cNvPr>
            <p:cNvSpPr/>
            <p:nvPr/>
          </p:nvSpPr>
          <p:spPr>
            <a:xfrm rot="21432223">
              <a:off x="-471536" y="-12572796"/>
              <a:ext cx="19232283" cy="33424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3812" spc="-992" dirty="0">
                  <a:ln w="76200">
                    <a:noFill/>
                  </a:ln>
                  <a:solidFill>
                    <a:srgbClr val="FF0000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み</a:t>
              </a:r>
              <a:r>
                <a:rPr kumimoji="1" lang="ja-JP" altLang="en-US" sz="23812" spc="-992" dirty="0">
                  <a:ln w="76200">
                    <a:noFill/>
                  </a:ln>
                  <a:solidFill>
                    <a:srgbClr val="00B0F0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ら</a:t>
              </a:r>
              <a:r>
                <a:rPr kumimoji="1" lang="ja-JP" altLang="en-US" sz="23812" spc="-992" dirty="0">
                  <a:ln w="76200">
                    <a:noFill/>
                  </a:ln>
                  <a:solidFill>
                    <a:srgbClr val="00B050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い</a:t>
              </a:r>
              <a:r>
                <a:rPr kumimoji="1" lang="ja-JP" altLang="en-US" sz="23812" spc="-992" dirty="0">
                  <a:ln w="76200">
                    <a:noFill/>
                  </a:ln>
                  <a:solidFill>
                    <a:srgbClr val="F793E4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子</a:t>
              </a:r>
              <a:r>
                <a:rPr kumimoji="1" lang="ja-JP" altLang="en-US" sz="23812" spc="-992" dirty="0">
                  <a:ln w="76200">
                    <a:noFill/>
                  </a:ln>
                  <a:solidFill>
                    <a:srgbClr val="7030A0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ど</a:t>
              </a:r>
              <a:r>
                <a:rPr kumimoji="1" lang="ja-JP" altLang="en-US" sz="23812" spc="-992" dirty="0">
                  <a:ln w="76200">
                    <a:noFill/>
                  </a:ln>
                  <a:solidFill>
                    <a:srgbClr val="FFC000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も</a:t>
              </a:r>
            </a:p>
          </p:txBody>
        </p:sp>
      </p:grp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7FEF2148-8A62-42AD-B49E-F10E2ADCA2A1}"/>
              </a:ext>
            </a:extLst>
          </p:cNvPr>
          <p:cNvGrpSpPr/>
          <p:nvPr/>
        </p:nvGrpSpPr>
        <p:grpSpPr>
          <a:xfrm>
            <a:off x="9199653" y="4099714"/>
            <a:ext cx="17844460" cy="3342407"/>
            <a:chOff x="-1825277" y="1263836"/>
            <a:chExt cx="5395679" cy="1010653"/>
          </a:xfrm>
        </p:grpSpPr>
        <p:sp>
          <p:nvSpPr>
            <p:cNvPr id="45" name="雲 44">
              <a:extLst>
                <a:ext uri="{FF2B5EF4-FFF2-40B4-BE49-F238E27FC236}">
                  <a16:creationId xmlns:a16="http://schemas.microsoft.com/office/drawing/2014/main" id="{659D9C6A-C79E-4249-92A7-6CF2C3862384}"/>
                </a:ext>
              </a:extLst>
            </p:cNvPr>
            <p:cNvSpPr/>
            <p:nvPr/>
          </p:nvSpPr>
          <p:spPr>
            <a:xfrm rot="186745">
              <a:off x="384089" y="1473766"/>
              <a:ext cx="949175" cy="57140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5953">
                <a:solidFill>
                  <a:schemeClr val="tx1"/>
                </a:solidFill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E409C6F1-8CFA-49E1-B9A4-EB35BF82D33F}"/>
                </a:ext>
              </a:extLst>
            </p:cNvPr>
            <p:cNvSpPr/>
            <p:nvPr/>
          </p:nvSpPr>
          <p:spPr>
            <a:xfrm>
              <a:off x="-1825277" y="1263836"/>
              <a:ext cx="5395679" cy="10106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6614" b="1" dirty="0">
                  <a:ln w="3175">
                    <a:solidFill>
                      <a:schemeClr val="bg1"/>
                    </a:solidFill>
                  </a:ln>
                  <a:solidFill>
                    <a:srgbClr val="F248D2"/>
                  </a:solidFill>
                  <a:latin typeface="Goudy Stout" panose="0202090407030B020401" pitchFamily="18" charset="0"/>
                  <a:ea typeface="HGP創英角ｺﾞｼｯｸUB" panose="020B0900000000000000" pitchFamily="50" charset="-128"/>
                </a:rPr>
                <a:t>2023</a:t>
              </a:r>
              <a:endParaRPr kumimoji="1" lang="ja-JP" altLang="en-US" sz="6614" b="1" dirty="0">
                <a:ln w="3175">
                  <a:solidFill>
                    <a:schemeClr val="bg1"/>
                  </a:solidFill>
                </a:ln>
                <a:solidFill>
                  <a:srgbClr val="F248D2"/>
                </a:solidFill>
                <a:latin typeface="Goudy Stout" panose="0202090407030B020401" pitchFamily="18" charset="0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87" name="楕円 86">
            <a:extLst>
              <a:ext uri="{FF2B5EF4-FFF2-40B4-BE49-F238E27FC236}">
                <a16:creationId xmlns:a16="http://schemas.microsoft.com/office/drawing/2014/main" id="{9FAC90FE-9795-44A8-9162-C5AB2759761D}"/>
              </a:ext>
            </a:extLst>
          </p:cNvPr>
          <p:cNvSpPr/>
          <p:nvPr/>
        </p:nvSpPr>
        <p:spPr>
          <a:xfrm>
            <a:off x="18399792" y="1340421"/>
            <a:ext cx="3885217" cy="374119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953"/>
          </a:p>
        </p:txBody>
      </p:sp>
      <p:sp>
        <p:nvSpPr>
          <p:cNvPr id="90" name="楕円 89">
            <a:extLst>
              <a:ext uri="{FF2B5EF4-FFF2-40B4-BE49-F238E27FC236}">
                <a16:creationId xmlns:a16="http://schemas.microsoft.com/office/drawing/2014/main" id="{055DBD32-EC22-44A8-8332-E6366BFAF4D5}"/>
              </a:ext>
            </a:extLst>
          </p:cNvPr>
          <p:cNvSpPr/>
          <p:nvPr/>
        </p:nvSpPr>
        <p:spPr>
          <a:xfrm>
            <a:off x="18528102" y="1403764"/>
            <a:ext cx="3612352" cy="352838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953"/>
          </a:p>
        </p:txBody>
      </p:sp>
      <p:pic>
        <p:nvPicPr>
          <p:cNvPr id="89" name="図 88">
            <a:extLst>
              <a:ext uri="{FF2B5EF4-FFF2-40B4-BE49-F238E27FC236}">
                <a16:creationId xmlns:a16="http://schemas.microsoft.com/office/drawing/2014/main" id="{12D6CB3D-2BB1-447D-AB0E-C347BB2409F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3586">
            <a:off x="18561276" y="120045"/>
            <a:ext cx="3664658" cy="3717494"/>
          </a:xfrm>
          <a:prstGeom prst="rect">
            <a:avLst/>
          </a:prstGeom>
        </p:spPr>
      </p:pic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1E9CD331-FA35-49AD-B05F-1F025C8BB68A}"/>
              </a:ext>
            </a:extLst>
          </p:cNvPr>
          <p:cNvSpPr/>
          <p:nvPr/>
        </p:nvSpPr>
        <p:spPr>
          <a:xfrm>
            <a:off x="18865988" y="2806594"/>
            <a:ext cx="2989727" cy="15959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969" b="1" dirty="0"/>
          </a:p>
        </p:txBody>
      </p:sp>
      <p:pic>
        <p:nvPicPr>
          <p:cNvPr id="96" name="図 95">
            <a:extLst>
              <a:ext uri="{FF2B5EF4-FFF2-40B4-BE49-F238E27FC236}">
                <a16:creationId xmlns:a16="http://schemas.microsoft.com/office/drawing/2014/main" id="{CBA970B2-9145-44CD-97CC-A538DE07055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7944" r="82646" b="17335"/>
          <a:stretch/>
        </p:blipFill>
        <p:spPr>
          <a:xfrm>
            <a:off x="18332064" y="2806594"/>
            <a:ext cx="633304" cy="1595974"/>
          </a:xfrm>
          <a:prstGeom prst="rect">
            <a:avLst/>
          </a:prstGeom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869113E2-A8A4-4106-81FB-199ECE0E80C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7944" r="82646" b="17335"/>
          <a:stretch/>
        </p:blipFill>
        <p:spPr>
          <a:xfrm flipH="1">
            <a:off x="21649846" y="2806591"/>
            <a:ext cx="633304" cy="1595974"/>
          </a:xfrm>
          <a:prstGeom prst="rect">
            <a:avLst/>
          </a:prstGeom>
        </p:spPr>
      </p:pic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3D9C20B7-4088-4551-909A-4B71B79EECC8}"/>
              </a:ext>
            </a:extLst>
          </p:cNvPr>
          <p:cNvSpPr/>
          <p:nvPr/>
        </p:nvSpPr>
        <p:spPr>
          <a:xfrm>
            <a:off x="18166036" y="2776763"/>
            <a:ext cx="4243381" cy="1595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292" b="1" dirty="0"/>
              <a:t>GW</a:t>
            </a:r>
            <a:r>
              <a:rPr kumimoji="1" lang="ja-JP" altLang="en-US" sz="5292" b="1" dirty="0"/>
              <a:t>に開催</a:t>
            </a:r>
            <a:endParaRPr kumimoji="1" lang="en-US" altLang="ja-JP" sz="5292" b="1" dirty="0"/>
          </a:p>
          <a:p>
            <a:pPr algn="ctr"/>
            <a:r>
              <a:rPr kumimoji="1" lang="ja-JP" altLang="en-US" sz="5292" b="1" dirty="0"/>
              <a:t>参加無料</a:t>
            </a:r>
            <a:r>
              <a:rPr kumimoji="1" lang="en-US" altLang="ja-JP" sz="5292" b="1" dirty="0"/>
              <a:t>!</a:t>
            </a:r>
            <a:endParaRPr kumimoji="1" lang="ja-JP" altLang="en-US" sz="5292" b="1" dirty="0"/>
          </a:p>
        </p:txBody>
      </p:sp>
      <p:pic>
        <p:nvPicPr>
          <p:cNvPr id="119" name="図 118">
            <a:extLst>
              <a:ext uri="{FF2B5EF4-FFF2-40B4-BE49-F238E27FC236}">
                <a16:creationId xmlns:a16="http://schemas.microsoft.com/office/drawing/2014/main" id="{0E806B18-17F8-4BEC-8895-3BD2D4F871D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962" y="115136"/>
            <a:ext cx="2879330" cy="2490046"/>
          </a:xfrm>
          <a:prstGeom prst="rect">
            <a:avLst/>
          </a:prstGeom>
        </p:spPr>
      </p:pic>
      <p:pic>
        <p:nvPicPr>
          <p:cNvPr id="129" name="図 128">
            <a:extLst>
              <a:ext uri="{FF2B5EF4-FFF2-40B4-BE49-F238E27FC236}">
                <a16:creationId xmlns:a16="http://schemas.microsoft.com/office/drawing/2014/main" id="{E1A2D6C5-38B9-447C-825A-F9815A9BEEBB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4668" y="-7938357"/>
            <a:ext cx="4725095" cy="5206034"/>
          </a:xfrm>
          <a:prstGeom prst="rect">
            <a:avLst/>
          </a:prstGeom>
        </p:spPr>
      </p:pic>
      <p:pic>
        <p:nvPicPr>
          <p:cNvPr id="145" name="図 144">
            <a:extLst>
              <a:ext uri="{FF2B5EF4-FFF2-40B4-BE49-F238E27FC236}">
                <a16:creationId xmlns:a16="http://schemas.microsoft.com/office/drawing/2014/main" id="{5E621D6E-34F4-44E9-A8E7-E24950C5B62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6470">
            <a:off x="1792804" y="3692580"/>
            <a:ext cx="3246188" cy="3417040"/>
          </a:xfrm>
          <a:prstGeom prst="rect">
            <a:avLst/>
          </a:prstGeom>
        </p:spPr>
      </p:pic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D5BBE27-D752-4361-B6F1-C6905E27F888}"/>
              </a:ext>
            </a:extLst>
          </p:cNvPr>
          <p:cNvSpPr/>
          <p:nvPr/>
        </p:nvSpPr>
        <p:spPr>
          <a:xfrm rot="21414803">
            <a:off x="2423352" y="3713259"/>
            <a:ext cx="17844460" cy="33424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9843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フェスタ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79CDBEF4-C496-45DC-98C6-0B17E81B76C3}"/>
              </a:ext>
            </a:extLst>
          </p:cNvPr>
          <p:cNvSpPr/>
          <p:nvPr/>
        </p:nvSpPr>
        <p:spPr>
          <a:xfrm rot="21382302">
            <a:off x="2373691" y="3645308"/>
            <a:ext cx="17844460" cy="33424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9843" dirty="0">
                <a:ln w="76200">
                  <a:noFill/>
                </a:ln>
                <a:solidFill>
                  <a:srgbClr val="92D05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フ</a:t>
            </a:r>
            <a:r>
              <a:rPr kumimoji="1" lang="ja-JP" altLang="en-US" sz="19843" dirty="0">
                <a:ln w="76200">
                  <a:noFill/>
                </a:ln>
                <a:solidFill>
                  <a:srgbClr val="7030A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ェ</a:t>
            </a:r>
            <a:r>
              <a:rPr kumimoji="1" lang="ja-JP" altLang="en-US" sz="19843" dirty="0">
                <a:ln w="76200">
                  <a:noFill/>
                </a:ln>
                <a:solidFill>
                  <a:srgbClr val="FF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ス</a:t>
            </a:r>
            <a:r>
              <a:rPr kumimoji="1" lang="ja-JP" altLang="en-US" sz="19843" dirty="0">
                <a:ln w="76200">
                  <a:noFill/>
                </a:ln>
                <a:solidFill>
                  <a:srgbClr val="FFC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タ</a:t>
            </a:r>
          </a:p>
        </p:txBody>
      </p:sp>
    </p:spTree>
    <p:extLst>
      <p:ext uri="{BB962C8B-B14F-4D97-AF65-F5344CB8AC3E}">
        <p14:creationId xmlns:p14="http://schemas.microsoft.com/office/powerpoint/2010/main" val="107923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2675</TotalTime>
  <Words>13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HG創英角ﾎﾟｯﾌﾟ体</vt:lpstr>
      <vt:lpstr>游ゴシック</vt:lpstr>
      <vt:lpstr>游ゴシック Light</vt:lpstr>
      <vt:lpstr>Arial</vt:lpstr>
      <vt:lpstr>Calibri</vt:lpstr>
      <vt:lpstr>Calibri Light</vt:lpstr>
      <vt:lpstr>Goudy Stout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奥井 拓</dc:creator>
  <cp:lastModifiedBy>鈴木 琴美</cp:lastModifiedBy>
  <cp:revision>236</cp:revision>
  <cp:lastPrinted>2023-03-29T01:30:52Z</cp:lastPrinted>
  <dcterms:created xsi:type="dcterms:W3CDTF">2022-03-27T01:24:55Z</dcterms:created>
  <dcterms:modified xsi:type="dcterms:W3CDTF">2023-04-23T07:42:02Z</dcterms:modified>
</cp:coreProperties>
</file>