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215438" cy="7812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670"/>
    <a:srgbClr val="C5F2F8"/>
    <a:srgbClr val="6F2874"/>
    <a:srgbClr val="09BFFF"/>
    <a:srgbClr val="F66878"/>
    <a:srgbClr val="BF282D"/>
    <a:srgbClr val="D0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1158" y="1278507"/>
            <a:ext cx="7833122" cy="2719764"/>
          </a:xfrm>
        </p:spPr>
        <p:txBody>
          <a:bodyPr anchor="b"/>
          <a:lstStyle>
            <a:lvl1pPr algn="ctr">
              <a:defRPr sz="604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1930" y="4103155"/>
            <a:ext cx="6911579" cy="1886112"/>
          </a:xfrm>
        </p:spPr>
        <p:txBody>
          <a:bodyPr/>
          <a:lstStyle>
            <a:lvl1pPr marL="0" indent="0" algn="ctr">
              <a:buNone/>
              <a:defRPr sz="2419"/>
            </a:lvl1pPr>
            <a:lvl2pPr marL="460766" indent="0" algn="ctr">
              <a:buNone/>
              <a:defRPr sz="2016"/>
            </a:lvl2pPr>
            <a:lvl3pPr marL="921532" indent="0" algn="ctr">
              <a:buNone/>
              <a:defRPr sz="1814"/>
            </a:lvl3pPr>
            <a:lvl4pPr marL="1382298" indent="0" algn="ctr">
              <a:buNone/>
              <a:defRPr sz="1612"/>
            </a:lvl4pPr>
            <a:lvl5pPr marL="1843065" indent="0" algn="ctr">
              <a:buNone/>
              <a:defRPr sz="1612"/>
            </a:lvl5pPr>
            <a:lvl6pPr marL="2303831" indent="0" algn="ctr">
              <a:buNone/>
              <a:defRPr sz="1612"/>
            </a:lvl6pPr>
            <a:lvl7pPr marL="2764597" indent="0" algn="ctr">
              <a:buNone/>
              <a:defRPr sz="1612"/>
            </a:lvl7pPr>
            <a:lvl8pPr marL="3225363" indent="0" algn="ctr">
              <a:buNone/>
              <a:defRPr sz="1612"/>
            </a:lvl8pPr>
            <a:lvl9pPr marL="3686129" indent="0" algn="ctr">
              <a:buNone/>
              <a:defRPr sz="161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26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81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798" y="415922"/>
            <a:ext cx="1987079" cy="662038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3562" y="415922"/>
            <a:ext cx="5846043" cy="662038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85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71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62" y="1947599"/>
            <a:ext cx="7948315" cy="3249611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62" y="5227953"/>
            <a:ext cx="7948315" cy="1708894"/>
          </a:xfrm>
        </p:spPr>
        <p:txBody>
          <a:bodyPr/>
          <a:lstStyle>
            <a:lvl1pPr marL="0" indent="0">
              <a:buNone/>
              <a:defRPr sz="2419">
                <a:solidFill>
                  <a:schemeClr val="tx1"/>
                </a:solidFill>
              </a:defRPr>
            </a:lvl1pPr>
            <a:lvl2pPr marL="460766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2pPr>
            <a:lvl3pPr marL="921532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3pPr>
            <a:lvl4pPr marL="1382298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4pPr>
            <a:lvl5pPr marL="1843065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5pPr>
            <a:lvl6pPr marL="2303831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6pPr>
            <a:lvl7pPr marL="2764597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7pPr>
            <a:lvl8pPr marL="3225363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8pPr>
            <a:lvl9pPr marL="3686129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38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561" y="2079607"/>
            <a:ext cx="3916561" cy="49566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316" y="2079607"/>
            <a:ext cx="3916561" cy="49566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8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2" y="415923"/>
            <a:ext cx="7948315" cy="150997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4762" y="1915047"/>
            <a:ext cx="3898562" cy="938535"/>
          </a:xfrm>
        </p:spPr>
        <p:txBody>
          <a:bodyPr anchor="b"/>
          <a:lstStyle>
            <a:lvl1pPr marL="0" indent="0">
              <a:buNone/>
              <a:defRPr sz="2419" b="1"/>
            </a:lvl1pPr>
            <a:lvl2pPr marL="460766" indent="0">
              <a:buNone/>
              <a:defRPr sz="2016" b="1"/>
            </a:lvl2pPr>
            <a:lvl3pPr marL="921532" indent="0">
              <a:buNone/>
              <a:defRPr sz="1814" b="1"/>
            </a:lvl3pPr>
            <a:lvl4pPr marL="1382298" indent="0">
              <a:buNone/>
              <a:defRPr sz="1612" b="1"/>
            </a:lvl4pPr>
            <a:lvl5pPr marL="1843065" indent="0">
              <a:buNone/>
              <a:defRPr sz="1612" b="1"/>
            </a:lvl5pPr>
            <a:lvl6pPr marL="2303831" indent="0">
              <a:buNone/>
              <a:defRPr sz="1612" b="1"/>
            </a:lvl6pPr>
            <a:lvl7pPr marL="2764597" indent="0">
              <a:buNone/>
              <a:defRPr sz="1612" b="1"/>
            </a:lvl7pPr>
            <a:lvl8pPr marL="3225363" indent="0">
              <a:buNone/>
              <a:defRPr sz="1612" b="1"/>
            </a:lvl8pPr>
            <a:lvl9pPr marL="3686129" indent="0">
              <a:buNone/>
              <a:defRPr sz="161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762" y="2853582"/>
            <a:ext cx="3898562" cy="419719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16" y="1915047"/>
            <a:ext cx="3917761" cy="938535"/>
          </a:xfrm>
        </p:spPr>
        <p:txBody>
          <a:bodyPr anchor="b"/>
          <a:lstStyle>
            <a:lvl1pPr marL="0" indent="0">
              <a:buNone/>
              <a:defRPr sz="2419" b="1"/>
            </a:lvl1pPr>
            <a:lvl2pPr marL="460766" indent="0">
              <a:buNone/>
              <a:defRPr sz="2016" b="1"/>
            </a:lvl2pPr>
            <a:lvl3pPr marL="921532" indent="0">
              <a:buNone/>
              <a:defRPr sz="1814" b="1"/>
            </a:lvl3pPr>
            <a:lvl4pPr marL="1382298" indent="0">
              <a:buNone/>
              <a:defRPr sz="1612" b="1"/>
            </a:lvl4pPr>
            <a:lvl5pPr marL="1843065" indent="0">
              <a:buNone/>
              <a:defRPr sz="1612" b="1"/>
            </a:lvl5pPr>
            <a:lvl6pPr marL="2303831" indent="0">
              <a:buNone/>
              <a:defRPr sz="1612" b="1"/>
            </a:lvl6pPr>
            <a:lvl7pPr marL="2764597" indent="0">
              <a:buNone/>
              <a:defRPr sz="1612" b="1"/>
            </a:lvl7pPr>
            <a:lvl8pPr marL="3225363" indent="0">
              <a:buNone/>
              <a:defRPr sz="1612" b="1"/>
            </a:lvl8pPr>
            <a:lvl9pPr marL="3686129" indent="0">
              <a:buNone/>
              <a:defRPr sz="161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16" y="2853582"/>
            <a:ext cx="3917761" cy="419719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569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70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41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1" y="520806"/>
            <a:ext cx="2972219" cy="1822821"/>
          </a:xfrm>
        </p:spPr>
        <p:txBody>
          <a:bodyPr anchor="b"/>
          <a:lstStyle>
            <a:lvl1pPr>
              <a:defRPr sz="322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7762" y="1124798"/>
            <a:ext cx="4665315" cy="5551646"/>
          </a:xfrm>
        </p:spPr>
        <p:txBody>
          <a:bodyPr/>
          <a:lstStyle>
            <a:lvl1pPr>
              <a:defRPr sz="3225"/>
            </a:lvl1pPr>
            <a:lvl2pPr>
              <a:defRPr sz="2822"/>
            </a:lvl2pPr>
            <a:lvl3pPr>
              <a:defRPr sz="2419"/>
            </a:lvl3pPr>
            <a:lvl4pPr>
              <a:defRPr sz="2016"/>
            </a:lvl4pPr>
            <a:lvl5pPr>
              <a:defRPr sz="2016"/>
            </a:lvl5pPr>
            <a:lvl6pPr>
              <a:defRPr sz="2016"/>
            </a:lvl6pPr>
            <a:lvl7pPr>
              <a:defRPr sz="2016"/>
            </a:lvl7pPr>
            <a:lvl8pPr>
              <a:defRPr sz="2016"/>
            </a:lvl8pPr>
            <a:lvl9pPr>
              <a:defRPr sz="201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761" y="2343626"/>
            <a:ext cx="2972219" cy="4341858"/>
          </a:xfrm>
        </p:spPr>
        <p:txBody>
          <a:bodyPr/>
          <a:lstStyle>
            <a:lvl1pPr marL="0" indent="0">
              <a:buNone/>
              <a:defRPr sz="1612"/>
            </a:lvl1pPr>
            <a:lvl2pPr marL="460766" indent="0">
              <a:buNone/>
              <a:defRPr sz="1411"/>
            </a:lvl2pPr>
            <a:lvl3pPr marL="921532" indent="0">
              <a:buNone/>
              <a:defRPr sz="1209"/>
            </a:lvl3pPr>
            <a:lvl4pPr marL="1382298" indent="0">
              <a:buNone/>
              <a:defRPr sz="1008"/>
            </a:lvl4pPr>
            <a:lvl5pPr marL="1843065" indent="0">
              <a:buNone/>
              <a:defRPr sz="1008"/>
            </a:lvl5pPr>
            <a:lvl6pPr marL="2303831" indent="0">
              <a:buNone/>
              <a:defRPr sz="1008"/>
            </a:lvl6pPr>
            <a:lvl7pPr marL="2764597" indent="0">
              <a:buNone/>
              <a:defRPr sz="1008"/>
            </a:lvl7pPr>
            <a:lvl8pPr marL="3225363" indent="0">
              <a:buNone/>
              <a:defRPr sz="1008"/>
            </a:lvl8pPr>
            <a:lvl9pPr marL="3686129" indent="0">
              <a:buNone/>
              <a:defRPr sz="100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19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1" y="520806"/>
            <a:ext cx="2972219" cy="1822821"/>
          </a:xfrm>
        </p:spPr>
        <p:txBody>
          <a:bodyPr anchor="b"/>
          <a:lstStyle>
            <a:lvl1pPr>
              <a:defRPr sz="322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17762" y="1124798"/>
            <a:ext cx="4665315" cy="5551646"/>
          </a:xfrm>
        </p:spPr>
        <p:txBody>
          <a:bodyPr anchor="t"/>
          <a:lstStyle>
            <a:lvl1pPr marL="0" indent="0">
              <a:buNone/>
              <a:defRPr sz="3225"/>
            </a:lvl1pPr>
            <a:lvl2pPr marL="460766" indent="0">
              <a:buNone/>
              <a:defRPr sz="2822"/>
            </a:lvl2pPr>
            <a:lvl3pPr marL="921532" indent="0">
              <a:buNone/>
              <a:defRPr sz="2419"/>
            </a:lvl3pPr>
            <a:lvl4pPr marL="1382298" indent="0">
              <a:buNone/>
              <a:defRPr sz="2016"/>
            </a:lvl4pPr>
            <a:lvl5pPr marL="1843065" indent="0">
              <a:buNone/>
              <a:defRPr sz="2016"/>
            </a:lvl5pPr>
            <a:lvl6pPr marL="2303831" indent="0">
              <a:buNone/>
              <a:defRPr sz="2016"/>
            </a:lvl6pPr>
            <a:lvl7pPr marL="2764597" indent="0">
              <a:buNone/>
              <a:defRPr sz="2016"/>
            </a:lvl7pPr>
            <a:lvl8pPr marL="3225363" indent="0">
              <a:buNone/>
              <a:defRPr sz="2016"/>
            </a:lvl8pPr>
            <a:lvl9pPr marL="3686129" indent="0">
              <a:buNone/>
              <a:defRPr sz="2016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761" y="2343626"/>
            <a:ext cx="2972219" cy="4341858"/>
          </a:xfrm>
        </p:spPr>
        <p:txBody>
          <a:bodyPr/>
          <a:lstStyle>
            <a:lvl1pPr marL="0" indent="0">
              <a:buNone/>
              <a:defRPr sz="1612"/>
            </a:lvl1pPr>
            <a:lvl2pPr marL="460766" indent="0">
              <a:buNone/>
              <a:defRPr sz="1411"/>
            </a:lvl2pPr>
            <a:lvl3pPr marL="921532" indent="0">
              <a:buNone/>
              <a:defRPr sz="1209"/>
            </a:lvl3pPr>
            <a:lvl4pPr marL="1382298" indent="0">
              <a:buNone/>
              <a:defRPr sz="1008"/>
            </a:lvl4pPr>
            <a:lvl5pPr marL="1843065" indent="0">
              <a:buNone/>
              <a:defRPr sz="1008"/>
            </a:lvl5pPr>
            <a:lvl6pPr marL="2303831" indent="0">
              <a:buNone/>
              <a:defRPr sz="1008"/>
            </a:lvl6pPr>
            <a:lvl7pPr marL="2764597" indent="0">
              <a:buNone/>
              <a:defRPr sz="1008"/>
            </a:lvl7pPr>
            <a:lvl8pPr marL="3225363" indent="0">
              <a:buNone/>
              <a:defRPr sz="1008"/>
            </a:lvl8pPr>
            <a:lvl9pPr marL="3686129" indent="0">
              <a:buNone/>
              <a:defRPr sz="100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14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562" y="415923"/>
            <a:ext cx="7948315" cy="1509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562" y="2079607"/>
            <a:ext cx="7948315" cy="495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3561" y="7240650"/>
            <a:ext cx="2073474" cy="4159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64FF6-94D5-4FB0-BD29-DB55D342C218}" type="datetimeFigureOut">
              <a:rPr kumimoji="1" lang="ja-JP" altLang="en-US" smtClean="0"/>
              <a:t>2023/6/17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2614" y="7240650"/>
            <a:ext cx="3110210" cy="4159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8403" y="7240650"/>
            <a:ext cx="2073474" cy="4159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65324-0237-493E-B9E6-F225B74A6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36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1532" rtl="0" eaLnBrk="1" latinLnBrk="0" hangingPunct="1">
        <a:lnSpc>
          <a:spcPct val="90000"/>
        </a:lnSpc>
        <a:spcBef>
          <a:spcPct val="0"/>
        </a:spcBef>
        <a:buNone/>
        <a:defRPr kumimoji="1" sz="44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3" indent="-230383" algn="l" defTabSz="921532" rtl="0" eaLnBrk="1" latinLnBrk="0" hangingPunct="1">
        <a:lnSpc>
          <a:spcPct val="90000"/>
        </a:lnSpc>
        <a:spcBef>
          <a:spcPts val="1008"/>
        </a:spcBef>
        <a:buFont typeface="Arial" panose="020B0604020202020204" pitchFamily="34" charset="0"/>
        <a:buChar char="•"/>
        <a:defRPr kumimoji="1" sz="2822" kern="1200">
          <a:solidFill>
            <a:schemeClr val="tx1"/>
          </a:solidFill>
          <a:latin typeface="+mn-lt"/>
          <a:ea typeface="+mn-ea"/>
          <a:cs typeface="+mn-cs"/>
        </a:defRPr>
      </a:lvl1pPr>
      <a:lvl2pPr marL="691149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2419" kern="1200">
          <a:solidFill>
            <a:schemeClr val="tx1"/>
          </a:solidFill>
          <a:latin typeface="+mn-lt"/>
          <a:ea typeface="+mn-ea"/>
          <a:cs typeface="+mn-cs"/>
        </a:defRPr>
      </a:lvl2pPr>
      <a:lvl3pPr marL="1151915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2016" kern="1200">
          <a:solidFill>
            <a:schemeClr val="tx1"/>
          </a:solidFill>
          <a:latin typeface="+mn-lt"/>
          <a:ea typeface="+mn-ea"/>
          <a:cs typeface="+mn-cs"/>
        </a:defRPr>
      </a:lvl3pPr>
      <a:lvl4pPr marL="1612682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2073448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534214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994980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455746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916512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1pPr>
      <a:lvl2pPr marL="460766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2pPr>
      <a:lvl3pPr marL="921532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382298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1843065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303831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764597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225363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686129" algn="l" defTabSz="921532" rtl="0" eaLnBrk="1" latinLnBrk="0" hangingPunct="1"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ED67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" b="30800"/>
          <a:stretch/>
        </p:blipFill>
        <p:spPr>
          <a:xfrm>
            <a:off x="961901" y="326458"/>
            <a:ext cx="7317234" cy="716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098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2</cp:revision>
  <dcterms:created xsi:type="dcterms:W3CDTF">2023-06-14T07:51:47Z</dcterms:created>
  <dcterms:modified xsi:type="dcterms:W3CDTF">2023-06-17T01:01:58Z</dcterms:modified>
</cp:coreProperties>
</file>