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E2B0F2"/>
    <a:srgbClr val="2FC915"/>
    <a:srgbClr val="D33F0B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5304-5797-4452-A55E-7AA3666BBC1C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E53D-ACA5-4D1D-89F8-6B783002C8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767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5304-5797-4452-A55E-7AA3666BBC1C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E53D-ACA5-4D1D-89F8-6B783002C8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719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5304-5797-4452-A55E-7AA3666BBC1C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E53D-ACA5-4D1D-89F8-6B783002C8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44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5304-5797-4452-A55E-7AA3666BBC1C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E53D-ACA5-4D1D-89F8-6B783002C8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799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5304-5797-4452-A55E-7AA3666BBC1C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E53D-ACA5-4D1D-89F8-6B783002C8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323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5304-5797-4452-A55E-7AA3666BBC1C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E53D-ACA5-4D1D-89F8-6B783002C8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581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5304-5797-4452-A55E-7AA3666BBC1C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E53D-ACA5-4D1D-89F8-6B783002C8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691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5304-5797-4452-A55E-7AA3666BBC1C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E53D-ACA5-4D1D-89F8-6B783002C8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56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5304-5797-4452-A55E-7AA3666BBC1C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E53D-ACA5-4D1D-89F8-6B783002C8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4300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5304-5797-4452-A55E-7AA3666BBC1C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E53D-ACA5-4D1D-89F8-6B783002C8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05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5304-5797-4452-A55E-7AA3666BBC1C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E53D-ACA5-4D1D-89F8-6B783002C8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50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B5304-5797-4452-A55E-7AA3666BBC1C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1E53D-ACA5-4D1D-89F8-6B783002C8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088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-1" y="1180672"/>
            <a:ext cx="6858001" cy="645731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A0BB714-D50A-4126-B249-4FC0ADAAC5B8}"/>
              </a:ext>
            </a:extLst>
          </p:cNvPr>
          <p:cNvSpPr/>
          <p:nvPr/>
        </p:nvSpPr>
        <p:spPr>
          <a:xfrm>
            <a:off x="-1" y="-20738"/>
            <a:ext cx="6858000" cy="47022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C000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27447BF-5668-4D17-BB72-68660BDB1503}"/>
              </a:ext>
            </a:extLst>
          </p:cNvPr>
          <p:cNvSpPr txBox="1"/>
          <p:nvPr/>
        </p:nvSpPr>
        <p:spPr>
          <a:xfrm>
            <a:off x="245748" y="4314039"/>
            <a:ext cx="6542591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1600" b="1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b="1" dirty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b="1" dirty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内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容：　１６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mm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アニメ上映会と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昔遊び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象：　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子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さんと保護者　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参加費 ：　無料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協　　力：　藤沢１６ミリ視聴覚ボランティアの会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申込み ：　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木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21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日（月）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午前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時より藤沢市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みらい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創造財団ホームページ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申し込みシステムより申し込み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先着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要登録）　　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E1A4BF9-06F3-4C40-9F65-E9E5CC146C5B}"/>
              </a:ext>
            </a:extLst>
          </p:cNvPr>
          <p:cNvSpPr txBox="1"/>
          <p:nvPr/>
        </p:nvSpPr>
        <p:spPr>
          <a:xfrm>
            <a:off x="4166951" y="9352472"/>
            <a:ext cx="63537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辻堂駅南口から徒歩</a:t>
            </a:r>
            <a:r>
              <a:rPr kumimoji="1" lang="en-US" altLang="ja-JP" sz="1600" dirty="0"/>
              <a:t>3</a:t>
            </a:r>
            <a:r>
              <a:rPr kumimoji="1" lang="ja-JP" altLang="en-US" sz="1600" dirty="0" smtClean="0"/>
              <a:t>分</a:t>
            </a:r>
            <a:endParaRPr kumimoji="1" lang="en-US" altLang="ja-JP" sz="1600" dirty="0" smtClean="0"/>
          </a:p>
          <a:p>
            <a:r>
              <a:rPr kumimoji="1" lang="ja-JP" altLang="en-US" sz="1600" dirty="0"/>
              <a:t>　</a:t>
            </a:r>
            <a:r>
              <a:rPr kumimoji="1" lang="ja-JP" altLang="en-US" sz="1600" dirty="0" smtClean="0"/>
              <a:t>☏</a:t>
            </a:r>
            <a:r>
              <a:rPr kumimoji="1" lang="en-US" altLang="ja-JP" sz="1600" dirty="0"/>
              <a:t>0466</a:t>
            </a:r>
            <a:r>
              <a:rPr kumimoji="1" lang="ja-JP" altLang="en-US" sz="1600" dirty="0"/>
              <a:t>（</a:t>
            </a:r>
            <a:r>
              <a:rPr kumimoji="1" lang="en-US" altLang="ja-JP" sz="1600" dirty="0"/>
              <a:t>36</a:t>
            </a:r>
            <a:r>
              <a:rPr kumimoji="1" lang="ja-JP" altLang="en-US" sz="1600" dirty="0"/>
              <a:t>）</a:t>
            </a:r>
            <a:r>
              <a:rPr kumimoji="1" lang="en-US" altLang="ja-JP" sz="1600" dirty="0"/>
              <a:t>3002</a:t>
            </a:r>
            <a:endParaRPr kumimoji="1" lang="ja-JP" altLang="en-US" sz="16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70B0506-06B7-4437-AB57-242BEE6F8E30}"/>
              </a:ext>
            </a:extLst>
          </p:cNvPr>
          <p:cNvSpPr txBox="1"/>
          <p:nvPr/>
        </p:nvSpPr>
        <p:spPr>
          <a:xfrm>
            <a:off x="795802" y="7091759"/>
            <a:ext cx="78587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※</a:t>
            </a:r>
            <a:r>
              <a:rPr kumimoji="1" lang="ja-JP" altLang="en-US" sz="1100" dirty="0"/>
              <a:t>上映作品について変更する場合もございます</a:t>
            </a:r>
            <a:r>
              <a:rPr kumimoji="1" lang="ja-JP" altLang="en-US" sz="1100" dirty="0" smtClean="0"/>
              <a:t>のであらかじめ</a:t>
            </a:r>
            <a:r>
              <a:rPr kumimoji="1" lang="ja-JP" altLang="en-US" sz="1100" dirty="0"/>
              <a:t>ご了承ください</a:t>
            </a:r>
            <a:endParaRPr kumimoji="1" lang="en-US" altLang="ja-JP" sz="1100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E38E289F-7F64-4CA1-5939-F208DCD0DE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3547" y="1030236"/>
            <a:ext cx="5127745" cy="237656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728FED55-3CEB-AEB0-A4FA-9CFFCB43FB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7701" y="258025"/>
            <a:ext cx="8634732" cy="1144511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909859F-0944-7C95-5611-68CF537F6F35}"/>
              </a:ext>
            </a:extLst>
          </p:cNvPr>
          <p:cNvSpPr txBox="1"/>
          <p:nvPr/>
        </p:nvSpPr>
        <p:spPr>
          <a:xfrm>
            <a:off x="150416" y="1190812"/>
            <a:ext cx="1796123" cy="221599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200" dirty="0" smtClean="0">
                <a:ln>
                  <a:solidFill>
                    <a:sysClr val="windowText" lastClr="000000"/>
                  </a:solidFill>
                </a:ln>
              </a:rPr>
              <a:t>9/2</a:t>
            </a:r>
            <a:r>
              <a:rPr kumimoji="1" lang="ja-JP" altLang="en-US" sz="4800" dirty="0" smtClean="0">
                <a:ln>
                  <a:solidFill>
                    <a:sysClr val="windowText" lastClr="000000"/>
                  </a:solidFill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ja-JP" altLang="en-US" sz="4800" dirty="0">
                <a:ln>
                  <a:solidFill>
                    <a:sysClr val="windowText" lastClr="000000"/>
                  </a:solidFill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土）</a:t>
            </a:r>
            <a:endParaRPr kumimoji="1" lang="en-US" altLang="ja-JP" sz="9600" dirty="0">
              <a:ln>
                <a:solidFill>
                  <a:sysClr val="windowText" lastClr="000000"/>
                </a:solidFill>
              </a:ln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en-US" altLang="ja-JP" b="1" dirty="0">
                <a:ln>
                  <a:solidFill>
                    <a:sysClr val="windowText" lastClr="000000"/>
                  </a:solidFill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kumimoji="1" lang="ja-JP" altLang="en-US" b="1" dirty="0" smtClean="0">
                <a:ln>
                  <a:solidFill>
                    <a:sysClr val="windowText" lastClr="000000"/>
                  </a:solidFill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kumimoji="1" lang="en-US" altLang="ja-JP" b="1" dirty="0">
                <a:ln>
                  <a:solidFill>
                    <a:sysClr val="windowText" lastClr="000000"/>
                  </a:solidFill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kumimoji="1" lang="en-US" altLang="ja-JP" b="1" dirty="0" smtClean="0">
                <a:ln>
                  <a:solidFill>
                    <a:sysClr val="windowText" lastClr="000000"/>
                  </a:solidFill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</a:t>
            </a:r>
            <a:r>
              <a:rPr kumimoji="1" lang="ja-JP" altLang="en-US" b="1" dirty="0">
                <a:ln>
                  <a:solidFill>
                    <a:sysClr val="windowText" lastClr="000000"/>
                  </a:solidFill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kumimoji="1" lang="en-US" altLang="ja-JP" b="1" dirty="0">
                <a:ln>
                  <a:solidFill>
                    <a:sysClr val="windowText" lastClr="000000"/>
                  </a:solidFill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r>
              <a:rPr kumimoji="1" lang="ja-JP" altLang="en-US" b="1" dirty="0">
                <a:ln>
                  <a:solidFill>
                    <a:sysClr val="windowText" lastClr="000000"/>
                  </a:solidFill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kumimoji="1" lang="en-US" altLang="ja-JP" b="1" dirty="0">
                <a:ln>
                  <a:solidFill>
                    <a:sysClr val="windowText" lastClr="000000"/>
                  </a:solidFill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</a:t>
            </a:r>
            <a:endParaRPr kumimoji="1" lang="ja-JP" altLang="en-US" sz="1200" b="1" dirty="0">
              <a:ln>
                <a:solidFill>
                  <a:sysClr val="windowText" lastClr="000000"/>
                </a:solidFill>
              </a:ln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AAB97A9-7362-DB08-20EF-5B6860AD0D7D}"/>
              </a:ext>
            </a:extLst>
          </p:cNvPr>
          <p:cNvSpPr txBox="1"/>
          <p:nvPr/>
        </p:nvSpPr>
        <p:spPr>
          <a:xfrm flipH="1">
            <a:off x="333023" y="3620126"/>
            <a:ext cx="610537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B050"/>
                </a:solidFill>
              </a:rPr>
              <a:t>   </a:t>
            </a:r>
            <a:r>
              <a:rPr kumimoji="1" lang="ja-JP" altLang="en-US" sz="2800" b="1" dirty="0" smtClean="0">
                <a:solidFill>
                  <a:srgbClr val="FF00FF"/>
                </a:solidFill>
              </a:rPr>
              <a:t>小学生</a:t>
            </a:r>
            <a:r>
              <a:rPr kumimoji="1" lang="ja-JP" altLang="en-US" sz="2800" b="1" dirty="0">
                <a:solidFill>
                  <a:srgbClr val="FF00FF"/>
                </a:solidFill>
              </a:rPr>
              <a:t>スタッフ</a:t>
            </a:r>
            <a:r>
              <a:rPr kumimoji="1" lang="ja-JP" altLang="en-US" sz="2800" b="1" dirty="0" smtClean="0">
                <a:solidFill>
                  <a:srgbClr val="FF00FF"/>
                </a:solidFill>
              </a:rPr>
              <a:t>が 選んだ</a:t>
            </a:r>
            <a:r>
              <a:rPr kumimoji="1" lang="ja-JP" altLang="en-US" sz="2800" b="1" dirty="0">
                <a:solidFill>
                  <a:srgbClr val="FF00FF"/>
                </a:solidFill>
              </a:rPr>
              <a:t>上映</a:t>
            </a:r>
            <a:r>
              <a:rPr kumimoji="1" lang="ja-JP" altLang="en-US" sz="2800" b="1" dirty="0" smtClean="0">
                <a:solidFill>
                  <a:srgbClr val="FF00FF"/>
                </a:solidFill>
              </a:rPr>
              <a:t>作品</a:t>
            </a:r>
            <a:endParaRPr kumimoji="1" lang="en-US" altLang="ja-JP" sz="2800" b="1" dirty="0">
              <a:solidFill>
                <a:srgbClr val="FF00FF"/>
              </a:solidFill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35" y="-61193"/>
            <a:ext cx="2578104" cy="490361"/>
          </a:xfrm>
          <a:prstGeom prst="rect">
            <a:avLst/>
          </a:prstGeom>
        </p:spPr>
      </p:pic>
      <p:pic>
        <p:nvPicPr>
          <p:cNvPr id="15" name="図 14" descr="財団HP事業申込システムQRコード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10" y="7752651"/>
            <a:ext cx="1042058" cy="104205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25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79358" y="7704731"/>
            <a:ext cx="4490477" cy="3333594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333024" y="4314039"/>
            <a:ext cx="5950540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・アルプスの少女ハイジ</a:t>
            </a:r>
            <a:endParaRPr kumimoji="1" lang="en-US" altLang="ja-JP" sz="24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2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kumimoji="1" lang="ja-JP" altLang="en-US" sz="2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～アルムの山へ～</a:t>
            </a:r>
            <a:endParaRPr kumimoji="1" lang="en-US" altLang="ja-JP" sz="24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kumimoji="1" lang="en-US" altLang="ja-JP" sz="24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2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・グスコーブドリの伝記</a:t>
            </a:r>
            <a:endParaRPr kumimoji="1" lang="en-US" altLang="ja-JP" sz="24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2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kumimoji="1" lang="ja-JP" altLang="en-US" sz="2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～原作宮沢賢治～</a:t>
            </a:r>
            <a:endParaRPr kumimoji="1" lang="en-US" altLang="ja-JP" sz="24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kumimoji="1" lang="en-US" altLang="ja-JP" sz="24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2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・ねずみのチャップ</a:t>
            </a:r>
            <a:endParaRPr kumimoji="1" lang="ja-JP" altLang="en-US" sz="24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pic>
        <p:nvPicPr>
          <p:cNvPr id="42" name="図 41">
            <a:extLst>
              <a:ext uri="{FF2B5EF4-FFF2-40B4-BE49-F238E27FC236}">
                <a16:creationId xmlns:a16="http://schemas.microsoft.com/office/drawing/2014/main" id="{FD1DEBAA-2346-C08C-2EB8-EE8551FE62A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617" y="4356669"/>
            <a:ext cx="1724836" cy="2323361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1EA0DABC-FAD3-49FD-B126-AFE9E64440A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97181" y="4715769"/>
            <a:ext cx="1847813" cy="1972636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4146513" y="47185"/>
            <a:ext cx="276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辻堂青少年会館主催事業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725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1085</TotalTime>
  <Words>196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UDPゴシック</vt:lpstr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丸山 幸子</dc:creator>
  <cp:lastModifiedBy>辻堂青少年会館</cp:lastModifiedBy>
  <cp:revision>16</cp:revision>
  <cp:lastPrinted>2023-06-18T04:54:21Z</cp:lastPrinted>
  <dcterms:created xsi:type="dcterms:W3CDTF">2022-01-11T09:43:35Z</dcterms:created>
  <dcterms:modified xsi:type="dcterms:W3CDTF">2023-06-28T01:24:23Z</dcterms:modified>
</cp:coreProperties>
</file>