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22" autoAdjust="0"/>
  </p:normalViewPr>
  <p:slideViewPr>
    <p:cSldViewPr>
      <p:cViewPr varScale="1">
        <p:scale>
          <a:sx n="70" d="100"/>
          <a:sy n="70" d="100"/>
        </p:scale>
        <p:origin x="1584" y="-102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9B245-48E8-4E95-8F02-8C80A60CC05B}" type="datetimeFigureOut">
              <a:rPr kumimoji="1" lang="ja-JP" altLang="en-US" smtClean="0"/>
              <a:t>2023/7/16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5A42F-ED67-4269-B125-55EB1C8DF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616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39775"/>
            <a:ext cx="2560637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5A42F-ED67-4269-B125-55EB1C8DF88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59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617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97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168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084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034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75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304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49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688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42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054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7B6E6-09E8-40F8-8C2C-8DBC6C7C6518}" type="datetimeFigureOut">
              <a:rPr kumimoji="1" lang="ja-JP" altLang="en-US" smtClean="0"/>
              <a:t>2023/7/16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140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/>
          <a:srcRect l="15575" t="26671"/>
          <a:stretch/>
        </p:blipFill>
        <p:spPr>
          <a:xfrm>
            <a:off x="10097" y="289323"/>
            <a:ext cx="6874218" cy="371705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" y="7695716"/>
            <a:ext cx="6893465" cy="183458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10395"/>
              </p:ext>
            </p:extLst>
          </p:nvPr>
        </p:nvGraphicFramePr>
        <p:xfrm>
          <a:off x="44624" y="4012825"/>
          <a:ext cx="6813376" cy="36828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107645984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736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日程</a:t>
                      </a:r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集合場所</a:t>
                      </a:r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活動時間</a:t>
                      </a:r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9/17(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辻堂青少年会館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13:30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顔合わせ・お話</a:t>
                      </a:r>
                      <a:endParaRPr kumimoji="1" lang="en-US" altLang="ja-JP" sz="14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extLst>
                  <a:ext uri="{0D108BD9-81ED-4DB2-BD59-A6C34878D82A}">
                    <a16:rowId xmlns:a16="http://schemas.microsoft.com/office/drawing/2014/main" val="3070521081"/>
                  </a:ext>
                </a:extLst>
              </a:tr>
              <a:tr h="6519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/22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（日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辻堂青少年会館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グループ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ワーク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extLst>
                  <a:ext uri="{0D108BD9-81ED-4DB2-BD59-A6C34878D82A}">
                    <a16:rowId xmlns:a16="http://schemas.microsoft.com/office/drawing/2014/main" val="4059894275"/>
                  </a:ext>
                </a:extLst>
              </a:tr>
              <a:tr h="505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11/19(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辻堂青少年会館</a:t>
                      </a: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辻堂まちあるき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T="49506" marB="4950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9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12/17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（日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藤沢サンパール広場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藤沢まちあるき</a:t>
                      </a: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T="49506" marB="49506" anchor="ctr"/>
                </a:tc>
                <a:extLst>
                  <a:ext uri="{0D108BD9-81ED-4DB2-BD59-A6C34878D82A}">
                    <a16:rowId xmlns:a16="http://schemas.microsoft.com/office/drawing/2014/main" val="2125934780"/>
                  </a:ext>
                </a:extLst>
              </a:tr>
              <a:tr h="5059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1/21(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小田急江の島駅改札前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江の島めぐり</a:t>
                      </a:r>
                    </a:p>
                  </a:txBody>
                  <a:tcPr marL="96012" marR="96012" marT="49506" marB="4950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3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2/18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日）</a:t>
                      </a: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辻堂青少年会館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49506" marB="495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発表・ふりかえり</a:t>
                      </a:r>
                    </a:p>
                  </a:txBody>
                  <a:tcPr marL="96012" marR="96012" marT="49506" marB="49506" anchor="ctr"/>
                </a:tc>
                <a:extLst>
                  <a:ext uri="{0D108BD9-81ED-4DB2-BD59-A6C34878D82A}">
                    <a16:rowId xmlns:a16="http://schemas.microsoft.com/office/drawing/2014/main" val="2437859779"/>
                  </a:ext>
                </a:extLst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404792" y="7682830"/>
            <a:ext cx="6344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日程・内容は変更になる場合がございます</a:t>
            </a:r>
            <a:r>
              <a:rPr lang="ja-JP" altLang="en-US" sz="16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</a:t>
            </a:r>
            <a:endParaRPr lang="en-US" altLang="ja-JP" sz="16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79339" y="9253735"/>
            <a:ext cx="2560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※</a:t>
            </a:r>
            <a:r>
              <a:rPr lang="ja-JP" altLang="en-US" sz="1400" b="1" dirty="0"/>
              <a:t>過去の活動の様子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101606" y="9530603"/>
            <a:ext cx="641092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</a:t>
            </a:r>
            <a:r>
              <a: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お問合せ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☎　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0466-36-3002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endParaRPr lang="en-US" altLang="ja-JP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6503" y="8016433"/>
            <a:ext cx="7055979" cy="1429249"/>
          </a:xfrm>
          <a:prstGeom prst="rect">
            <a:avLst/>
          </a:prstGeom>
          <a:noFill/>
          <a:ln>
            <a:noFill/>
          </a:ln>
        </p:spPr>
        <p:txBody>
          <a:bodyPr wrap="square" lIns="43826" tIns="21913" rIns="43826" bIns="21913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　象：小･</a:t>
            </a:r>
            <a:r>
              <a:rPr lang="ja-JP" alt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中学生の親子</a:t>
            </a:r>
            <a:r>
              <a:rPr lang="en-US" altLang="ja-JP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</a:t>
            </a:r>
            <a:r>
              <a:rPr lang="ja-JP" alt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</a:t>
            </a:r>
            <a:endParaRPr lang="en-US" altLang="ja-JP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費　用：無料</a:t>
            </a:r>
            <a:endParaRPr lang="en-US" altLang="ja-JP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630570"/>
            <a:r>
              <a:rPr lang="ja-JP" alt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受　付 </a:t>
            </a:r>
            <a:r>
              <a:rPr lang="en-US" altLang="ja-JP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:8</a:t>
            </a:r>
            <a:r>
              <a:rPr lang="en-US" altLang="ja-JP" b="1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/25</a:t>
            </a:r>
            <a:r>
              <a:rPr lang="en-US" altLang="ja-JP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金</a:t>
            </a:r>
            <a:r>
              <a:rPr lang="en-US" altLang="ja-JP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)</a:t>
            </a:r>
            <a:r>
              <a:rPr lang="ja-JP" altLang="en-US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～</a:t>
            </a:r>
            <a:r>
              <a:rPr lang="en-US" altLang="ja-JP" b="1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9/3</a:t>
            </a:r>
            <a:r>
              <a:rPr lang="en-US" altLang="ja-JP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日</a:t>
            </a:r>
            <a:r>
              <a:rPr lang="en-US" altLang="ja-JP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)</a:t>
            </a:r>
            <a:r>
              <a:rPr lang="ja-JP" altLang="en-US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に</a:t>
            </a:r>
            <a:r>
              <a:rPr lang="en-US" altLang="ja-JP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</a:p>
          <a:p>
            <a:pPr defTabSz="630570"/>
            <a:r>
              <a:rPr lang="ja-JP" altLang="en-US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藤沢市</a:t>
            </a:r>
            <a:r>
              <a:rPr lang="ja-JP" altLang="en-US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みらい創造</a:t>
            </a:r>
            <a:r>
              <a:rPr lang="ja-JP" altLang="en-US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財団ホームページの</a:t>
            </a:r>
            <a:endParaRPr lang="en-US" altLang="ja-JP" dirty="0" smtClean="0">
              <a:solidFill>
                <a:srgbClr val="002060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defTabSz="630570"/>
            <a:r>
              <a:rPr lang="ja-JP" altLang="en-US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申込</a:t>
            </a:r>
            <a:r>
              <a:rPr lang="ja-JP" altLang="en-US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システム</a:t>
            </a:r>
            <a:r>
              <a:rPr lang="ja-JP" altLang="en-US" dirty="0" smtClean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から申込</a:t>
            </a:r>
            <a:r>
              <a:rPr lang="ja-JP" altLang="en-US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・抽選（要登録）</a:t>
            </a:r>
            <a:endParaRPr lang="en-US" altLang="ja-JP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t="49701" b="35178"/>
          <a:stretch/>
        </p:blipFill>
        <p:spPr>
          <a:xfrm>
            <a:off x="3730054" y="9489503"/>
            <a:ext cx="4490477" cy="50405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674" y="7737968"/>
            <a:ext cx="2046184" cy="1534637"/>
          </a:xfrm>
          <a:prstGeom prst="ellipse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7809" y="8062106"/>
            <a:ext cx="804772" cy="804772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2122287" y="1119058"/>
            <a:ext cx="4586552" cy="2753822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9339" y="1611328"/>
            <a:ext cx="2113902" cy="1109424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766933" y="2882027"/>
            <a:ext cx="70838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～学んで歩く藤沢歴史探訪～</a:t>
            </a:r>
            <a:endParaRPr lang="ja-JP" altLang="en-US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92173" y="1516068"/>
            <a:ext cx="482224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2023</a:t>
            </a:r>
            <a:r>
              <a:rPr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年度</a:t>
            </a:r>
            <a:endParaRPr lang="en-US" altLang="ja-JP" sz="2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藤沢探検隊</a:t>
            </a:r>
            <a:r>
              <a:rPr lang="ja-JP" altLang="en-US" dirty="0">
                <a:solidFill>
                  <a:srgbClr val="FFFF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68603" y="1166637"/>
            <a:ext cx="4672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辻堂青少年</a:t>
            </a:r>
            <a:r>
              <a:rPr lang="ja-JP" altLang="en-US" sz="24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会館 運営</a:t>
            </a:r>
            <a:r>
              <a:rPr lang="ja-JP" altLang="en-US" sz="2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委員会企画　</a:t>
            </a:r>
            <a:r>
              <a:rPr lang="ja-JP" altLang="en-US" sz="2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endParaRPr lang="ja-JP" altLang="en-US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97" y="-59594"/>
            <a:ext cx="2784240" cy="529568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3205463" y="245531"/>
            <a:ext cx="345638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5400" b="1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歴史発見</a:t>
            </a:r>
            <a:r>
              <a:rPr lang="en-US" altLang="ja-JP" sz="5400" b="1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!!</a:t>
            </a:r>
            <a:endParaRPr kumimoji="1" lang="ja-JP" altLang="en-US" sz="54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09432" y="328301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親子</a:t>
            </a:r>
            <a:r>
              <a:rPr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で参加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できる講座です</a:t>
            </a:r>
            <a:endParaRPr lang="ja-JP" altLang="en-US" sz="2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85855" y="-34488"/>
            <a:ext cx="3423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辻堂青少年会館主催事業</a:t>
            </a:r>
            <a:endParaRPr kumimoji="1"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64" y="1784648"/>
            <a:ext cx="1817557" cy="225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64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239</Words>
  <Application>Microsoft Office PowerPoint</Application>
  <PresentationFormat>A4 210 x 297 mm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UDゴシック</vt:lpstr>
      <vt:lpstr>HGPｺﾞｼｯｸE</vt:lpstr>
      <vt:lpstr>HGP創英角ﾎﾟｯﾌﾟ体</vt:lpstr>
      <vt:lpstr>HGP明朝B</vt:lpstr>
      <vt:lpstr>HGS創英角ﾎﾟｯﾌﾟ体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財団法人藤沢市みらい創造財団</dc:creator>
  <cp:lastModifiedBy>辻堂青少年会館</cp:lastModifiedBy>
  <cp:revision>185</cp:revision>
  <cp:lastPrinted>2023-07-04T08:04:23Z</cp:lastPrinted>
  <dcterms:created xsi:type="dcterms:W3CDTF">2014-11-23T04:52:22Z</dcterms:created>
  <dcterms:modified xsi:type="dcterms:W3CDTF">2023-07-16T02:00:02Z</dcterms:modified>
</cp:coreProperties>
</file>