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3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09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42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25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06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53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8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04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9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33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5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52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76BFB-3B65-409A-9E76-EDB9B52E0E3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7E52B-CAAE-4DF8-85C7-C2BA46EE5F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09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593581" y="-758440"/>
            <a:ext cx="13333607" cy="220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700" dirty="0" smtClean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新型コロナウイルス感染拡大防止のため</a:t>
            </a:r>
            <a:endParaRPr kumimoji="1" lang="ja-JP" altLang="en-US" sz="570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14301" y="-72887"/>
            <a:ext cx="12560300" cy="220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当面の間</a:t>
            </a:r>
            <a:r>
              <a:rPr lang="ja-JP" altLang="en-US" sz="36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endParaRPr lang="en-US" altLang="ja-JP" sz="36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92114" y="5539274"/>
            <a:ext cx="11010900" cy="220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皆様</a:t>
            </a:r>
            <a:r>
              <a:rPr lang="ja-JP" altLang="en-US" sz="2800" dirty="0" smtClean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のご理解ご協力をお願いします</a:t>
            </a:r>
            <a:endParaRPr kumimoji="1" lang="ja-JP" altLang="en-US" sz="280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87683" y="1330939"/>
            <a:ext cx="13415375" cy="8699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5100" spc="-3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ビーチレクリエーションゾーン</a:t>
            </a:r>
            <a:r>
              <a:rPr lang="ja-JP" altLang="en-US" sz="51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51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利用を休止します</a:t>
            </a:r>
            <a:endParaRPr kumimoji="1" lang="ja-JP" altLang="en-US" sz="51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301792" y="4967992"/>
            <a:ext cx="11010900" cy="220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をご覧ください</a:t>
            </a:r>
            <a:endParaRPr kumimoji="1" lang="ja-JP" altLang="en-US" sz="360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18" r="2610" b="13286"/>
          <a:stretch/>
        </p:blipFill>
        <p:spPr>
          <a:xfrm>
            <a:off x="8741426" y="6344048"/>
            <a:ext cx="3383769" cy="497758"/>
          </a:xfrm>
          <a:prstGeom prst="rect">
            <a:avLst/>
          </a:prstGeom>
        </p:spPr>
      </p:pic>
      <p:pic>
        <p:nvPicPr>
          <p:cNvPr id="13" name="図 12" descr="C:\Users\hareotoko.F-MIRAI\Downloads\qr2020042213255119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301" y="2836742"/>
            <a:ext cx="878823" cy="866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4" name="図 13" descr="C:\Users\2119takemoto.F-MIRAI\Downloads\qr2020040816080525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301" y="3870842"/>
            <a:ext cx="882390" cy="803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pSp>
        <p:nvGrpSpPr>
          <p:cNvPr id="2" name="グループ化 1"/>
          <p:cNvGrpSpPr/>
          <p:nvPr/>
        </p:nvGrpSpPr>
        <p:grpSpPr>
          <a:xfrm>
            <a:off x="0" y="2199330"/>
            <a:ext cx="12685211" cy="2209800"/>
            <a:chOff x="0" y="2512480"/>
            <a:chExt cx="12685211" cy="2209800"/>
          </a:xfrm>
        </p:grpSpPr>
        <p:sp>
          <p:nvSpPr>
            <p:cNvPr id="7" name="正方形/長方形 6"/>
            <p:cNvSpPr/>
            <p:nvPr/>
          </p:nvSpPr>
          <p:spPr>
            <a:xfrm>
              <a:off x="424318" y="2512480"/>
              <a:ext cx="12260893" cy="2209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5400" u="sng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鵠沼海岸常設</a:t>
              </a:r>
              <a:r>
                <a:rPr lang="ja-JP" altLang="en-US" sz="5400" u="sng" spc="-300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ビーチバレーコート</a:t>
              </a:r>
              <a:r>
                <a:rPr lang="en-US" altLang="ja-JP" sz="5400" u="sng" spc="-300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Twitter</a:t>
              </a:r>
              <a:endParaRPr kumimoji="1" lang="ja-JP" altLang="en-US" sz="5400" u="sng" spc="-3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16" name="image" descr="http://ecx.images-amazon.com/images/I/414Ybi4MSDL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382730"/>
              <a:ext cx="538431" cy="557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グループ化 2"/>
          <p:cNvGrpSpPr/>
          <p:nvPr/>
        </p:nvGrpSpPr>
        <p:grpSpPr>
          <a:xfrm>
            <a:off x="0" y="3599916"/>
            <a:ext cx="11517334" cy="2209800"/>
            <a:chOff x="0" y="3787806"/>
            <a:chExt cx="11517334" cy="2209800"/>
          </a:xfrm>
        </p:grpSpPr>
        <p:sp>
          <p:nvSpPr>
            <p:cNvPr id="8" name="正方形/長方形 7"/>
            <p:cNvSpPr/>
            <p:nvPr/>
          </p:nvSpPr>
          <p:spPr>
            <a:xfrm>
              <a:off x="506434" y="3787806"/>
              <a:ext cx="11010900" cy="2209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ja-JP" altLang="en-US" sz="5400" u="sng" spc="-300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（公財）</a:t>
              </a:r>
              <a:r>
                <a:rPr lang="ja-JP" altLang="en-US" sz="5400" u="sng" dirty="0" smtClean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藤沢市みらい創造財団</a:t>
              </a:r>
              <a:r>
                <a:rPr lang="en-US" altLang="ja-JP" sz="5400" u="sng" spc="-300" dirty="0">
                  <a:solidFill>
                    <a:srgbClr val="FF00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Twitter</a:t>
              </a:r>
              <a:endParaRPr lang="ja-JP" altLang="en-US" sz="5400" u="sng" spc="-3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endParaRPr lang="en-US" altLang="ja-JP" sz="5400" spc="-3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pic>
          <p:nvPicPr>
            <p:cNvPr id="17" name="image" descr="http://ecx.images-amazon.com/images/I/414Ybi4MSDL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85299"/>
              <a:ext cx="538431" cy="557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正方形/長方形 17"/>
          <p:cNvSpPr/>
          <p:nvPr/>
        </p:nvSpPr>
        <p:spPr>
          <a:xfrm>
            <a:off x="-95861" y="1535757"/>
            <a:ext cx="12260893" cy="220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最新情報は</a:t>
            </a:r>
            <a:endParaRPr lang="en-US" altLang="ja-JP" sz="3600" dirty="0" smtClean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06434" y="4193554"/>
            <a:ext cx="13095266" cy="2209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5400" u="sng" spc="-3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（公財）</a:t>
            </a:r>
            <a:r>
              <a:rPr lang="ja-JP" altLang="en-US" sz="54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藤沢市みらい創造財団</a:t>
            </a:r>
            <a:r>
              <a:rPr lang="en-US" altLang="ja-JP" sz="5400" u="sng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HP</a:t>
            </a:r>
            <a:endParaRPr lang="en-US" altLang="ja-JP" sz="5400" u="sng" spc="-300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" y="5117931"/>
            <a:ext cx="556918" cy="444753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-1704932" y="5859168"/>
            <a:ext cx="6146800" cy="161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2020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年（令和</a:t>
            </a:r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年）</a:t>
            </a:r>
            <a:r>
              <a:rPr kumimoji="1" lang="en-US" altLang="ja-JP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0301" y="4814887"/>
            <a:ext cx="882390" cy="8823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684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65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公益財団法人藤沢市みらい創造財団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奥井 拓</dc:creator>
  <cp:lastModifiedBy>奥井 拓</cp:lastModifiedBy>
  <cp:revision>14</cp:revision>
  <cp:lastPrinted>2020-06-03T23:51:21Z</cp:lastPrinted>
  <dcterms:created xsi:type="dcterms:W3CDTF">2020-06-03T00:37:28Z</dcterms:created>
  <dcterms:modified xsi:type="dcterms:W3CDTF">2020-06-04T01:08:22Z</dcterms:modified>
</cp:coreProperties>
</file>