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5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5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80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92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10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04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17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57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6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7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56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0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8FBD-B82F-45FC-9B60-E795B0EECA2A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9CCD-FF03-433B-B437-F39B0C220C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89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6" t="39847" r="16819" b="3532"/>
          <a:stretch/>
        </p:blipFill>
        <p:spPr>
          <a:xfrm>
            <a:off x="2148" y="0"/>
            <a:ext cx="9141852" cy="685800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77053" y="305069"/>
            <a:ext cx="8392041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7200" dirty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八部公園プール</a:t>
            </a:r>
            <a:r>
              <a:rPr kumimoji="1" lang="en-US" altLang="ja-JP" sz="8000" dirty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kumimoji="1" lang="en-US" altLang="ja-JP" sz="8000" dirty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16000" dirty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水泳教室</a:t>
            </a:r>
            <a:r>
              <a:rPr lang="en-US" altLang="ja-JP" sz="8000" dirty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8000" dirty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9600" dirty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参加者</a:t>
            </a:r>
            <a:r>
              <a:rPr lang="ja-JP" altLang="en-US" sz="9600" dirty="0" smtClean="0">
                <a:ln w="41275" cap="rnd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募集</a:t>
            </a:r>
            <a:endParaRPr lang="en-US" altLang="ja-JP" sz="9600" dirty="0" smtClean="0">
              <a:ln w="41275" cap="rnd" cmpd="sng">
                <a:solidFill>
                  <a:schemeClr val="accent1"/>
                </a:solidFill>
                <a:prstDash val="solid"/>
                <a:miter lim="800000"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endParaRPr lang="en-US" altLang="ja-JP" sz="1400" dirty="0" smtClean="0">
              <a:ln w="41275" cap="rnd" cmpd="sng">
                <a:solidFill>
                  <a:schemeClr val="accent1"/>
                </a:solidFill>
                <a:prstDash val="solid"/>
                <a:miter lim="800000"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5400" b="0" cap="none" spc="0" dirty="0" smtClean="0">
                <a:ln w="41275" cap="rnd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こちらをクリック！</a:t>
            </a:r>
            <a:endParaRPr lang="ja-JP" altLang="en-US" sz="4400" b="0" cap="none" spc="0" dirty="0">
              <a:ln w="41275" cap="rnd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43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13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公益財団法人藤沢市みらい創造財団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八部公園プール 水泳教室 参加者募集</dc:title>
  <dc:creator>高橋 慧</dc:creator>
  <cp:lastModifiedBy>高橋 慧</cp:lastModifiedBy>
  <cp:revision>3</cp:revision>
  <dcterms:created xsi:type="dcterms:W3CDTF">2021-03-13T03:48:32Z</dcterms:created>
  <dcterms:modified xsi:type="dcterms:W3CDTF">2021-03-13T04:10:05Z</dcterms:modified>
</cp:coreProperties>
</file>