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16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A250-0987-4E2A-874D-A54EE10413C0}" type="datetimeFigureOut">
              <a:rPr kumimoji="1" lang="ja-JP" altLang="en-US" smtClean="0"/>
              <a:t>2021/10/14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7474-E9A7-42A1-9F63-BAD465333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92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A250-0987-4E2A-874D-A54EE10413C0}" type="datetimeFigureOut">
              <a:rPr kumimoji="1" lang="ja-JP" altLang="en-US" smtClean="0"/>
              <a:t>2021/10/14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7474-E9A7-42A1-9F63-BAD465333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09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A250-0987-4E2A-874D-A54EE10413C0}" type="datetimeFigureOut">
              <a:rPr kumimoji="1" lang="ja-JP" altLang="en-US" smtClean="0"/>
              <a:t>2021/10/14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7474-E9A7-42A1-9F63-BAD465333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73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A250-0987-4E2A-874D-A54EE10413C0}" type="datetimeFigureOut">
              <a:rPr kumimoji="1" lang="ja-JP" altLang="en-US" smtClean="0"/>
              <a:t>2021/10/14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7474-E9A7-42A1-9F63-BAD465333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2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A250-0987-4E2A-874D-A54EE10413C0}" type="datetimeFigureOut">
              <a:rPr kumimoji="1" lang="ja-JP" altLang="en-US" smtClean="0"/>
              <a:t>2021/10/14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7474-E9A7-42A1-9F63-BAD465333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45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A250-0987-4E2A-874D-A54EE10413C0}" type="datetimeFigureOut">
              <a:rPr kumimoji="1" lang="ja-JP" altLang="en-US" smtClean="0"/>
              <a:t>2021/10/14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7474-E9A7-42A1-9F63-BAD465333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85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A250-0987-4E2A-874D-A54EE10413C0}" type="datetimeFigureOut">
              <a:rPr kumimoji="1" lang="ja-JP" altLang="en-US" smtClean="0"/>
              <a:t>2021/10/14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7474-E9A7-42A1-9F63-BAD465333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52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A250-0987-4E2A-874D-A54EE10413C0}" type="datetimeFigureOut">
              <a:rPr kumimoji="1" lang="ja-JP" altLang="en-US" smtClean="0"/>
              <a:t>2021/10/14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7474-E9A7-42A1-9F63-BAD465333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50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A250-0987-4E2A-874D-A54EE10413C0}" type="datetimeFigureOut">
              <a:rPr kumimoji="1" lang="ja-JP" altLang="en-US" smtClean="0"/>
              <a:t>2021/10/14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7474-E9A7-42A1-9F63-BAD465333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35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A250-0987-4E2A-874D-A54EE10413C0}" type="datetimeFigureOut">
              <a:rPr kumimoji="1" lang="ja-JP" altLang="en-US" smtClean="0"/>
              <a:t>2021/10/14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7474-E9A7-42A1-9F63-BAD465333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39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A250-0987-4E2A-874D-A54EE10413C0}" type="datetimeFigureOut">
              <a:rPr kumimoji="1" lang="ja-JP" altLang="en-US" smtClean="0"/>
              <a:t>2021/10/14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7474-E9A7-42A1-9F63-BAD465333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56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EA250-0987-4E2A-874D-A54EE10413C0}" type="datetimeFigureOut">
              <a:rPr kumimoji="1" lang="ja-JP" altLang="en-US" smtClean="0"/>
              <a:t>2021/10/14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C7474-E9A7-42A1-9F63-BAD465333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38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93" y="9469879"/>
            <a:ext cx="4558203" cy="150292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13" y="669471"/>
            <a:ext cx="6328196" cy="85839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724" y="2561461"/>
            <a:ext cx="2140575" cy="117778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688" y="2561461"/>
            <a:ext cx="590632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36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辻堂青少年会館</dc:creator>
  <cp:lastModifiedBy>辻堂青少年会館</cp:lastModifiedBy>
  <cp:revision>2</cp:revision>
  <dcterms:created xsi:type="dcterms:W3CDTF">2021-10-14T03:28:51Z</dcterms:created>
  <dcterms:modified xsi:type="dcterms:W3CDTF">2021-10-14T03:55:55Z</dcterms:modified>
</cp:coreProperties>
</file>