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C34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39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99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81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30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6"/>
            <a:ext cx="5915025" cy="21669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85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71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527406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3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3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43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0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15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4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75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426284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944-E3A0-4E36-A1E8-C421FAB71E29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62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3944-E3A0-4E36-A1E8-C421FAB71E29}" type="datetimeFigureOut">
              <a:rPr kumimoji="1" lang="ja-JP" altLang="en-US" smtClean="0"/>
              <a:t>2022/12/22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7"/>
            <a:ext cx="2314575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D0C5-6F65-494F-A3B9-9A5C7B7974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12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2"/>
          <a:srcRect l="26336" t="31892" r="61662" b="52334"/>
          <a:stretch/>
        </p:blipFill>
        <p:spPr>
          <a:xfrm>
            <a:off x="3809611" y="-14108"/>
            <a:ext cx="840511" cy="872228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2"/>
          <a:srcRect l="38608" t="32238" r="50159" b="52736"/>
          <a:stretch/>
        </p:blipFill>
        <p:spPr>
          <a:xfrm>
            <a:off x="4582492" y="-659"/>
            <a:ext cx="796979" cy="841678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345903" y="5692491"/>
            <a:ext cx="1069659" cy="5622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16"/>
          </a:p>
        </p:txBody>
      </p:sp>
      <p:sp>
        <p:nvSpPr>
          <p:cNvPr id="7" name="楕円 6"/>
          <p:cNvSpPr/>
          <p:nvPr/>
        </p:nvSpPr>
        <p:spPr>
          <a:xfrm>
            <a:off x="297610" y="5022296"/>
            <a:ext cx="1064612" cy="5562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16"/>
          </a:p>
        </p:txBody>
      </p:sp>
      <p:sp>
        <p:nvSpPr>
          <p:cNvPr id="3" name="楕円 2"/>
          <p:cNvSpPr/>
          <p:nvPr/>
        </p:nvSpPr>
        <p:spPr>
          <a:xfrm>
            <a:off x="274851" y="4110862"/>
            <a:ext cx="1110131" cy="5904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16" dirty="0"/>
          </a:p>
        </p:txBody>
      </p:sp>
      <p:sp>
        <p:nvSpPr>
          <p:cNvPr id="23" name="楕円 22"/>
          <p:cNvSpPr/>
          <p:nvPr/>
        </p:nvSpPr>
        <p:spPr>
          <a:xfrm>
            <a:off x="51650" y="1118961"/>
            <a:ext cx="6679869" cy="15392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16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1198" y="80874"/>
            <a:ext cx="3295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辻堂発</a:t>
            </a:r>
            <a:r>
              <a:rPr kumimoji="1" lang="ja-JP" altLang="en-US" sz="19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19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SDGs</a:t>
            </a:r>
            <a:r>
              <a:rPr kumimoji="1" lang="ja-JP" altLang="en-US" sz="19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プロジェクト！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85001" t="47334" r="3297" b="38875"/>
          <a:stretch/>
        </p:blipFill>
        <p:spPr>
          <a:xfrm>
            <a:off x="6037376" y="29552"/>
            <a:ext cx="820625" cy="76363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9509" y="1514397"/>
            <a:ext cx="6679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kern="1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つじせい</a:t>
            </a:r>
            <a:r>
              <a:rPr lang="ja-JP" altLang="ja-JP" sz="4400" kern="1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もったいない</a:t>
            </a:r>
            <a:r>
              <a:rPr lang="ja-JP" altLang="en-US" sz="4400" kern="1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ネット</a:t>
            </a:r>
            <a:endParaRPr lang="en-US" altLang="ja-JP" sz="4400" kern="1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ja-JP" sz="2800" kern="1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～食品ロス</a:t>
            </a:r>
            <a:r>
              <a:rPr lang="en-US" altLang="ja-JP" sz="2800" kern="1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zero</a:t>
            </a:r>
            <a:r>
              <a:rPr lang="ja-JP" altLang="ja-JP" sz="2800" kern="1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～</a:t>
            </a:r>
            <a:endParaRPr lang="ja-JP" altLang="en-US" sz="280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4691" y="6694970"/>
            <a:ext cx="624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+mn-ea"/>
              </a:rPr>
              <a:t>辻</a:t>
            </a:r>
            <a:r>
              <a:rPr kumimoji="1" lang="ja-JP" altLang="en-US" sz="1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堂</a:t>
            </a:r>
            <a:r>
              <a:rPr kumimoji="1"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青少年会館では</a:t>
            </a:r>
            <a:r>
              <a:rPr kumimoji="1"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2030</a:t>
            </a:r>
            <a:r>
              <a:rPr kumimoji="1"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年に主役となる子どもたちが</a:t>
            </a:r>
            <a:r>
              <a:rPr kumimoji="1"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SDGs</a:t>
            </a:r>
            <a:r>
              <a:rPr kumimoji="1"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の関心を高め自ら考え行動するプロジェクトをシリーズで開催します。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253059" y="6628440"/>
            <a:ext cx="6366867" cy="66926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16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/>
          <a:srcRect l="24919" t="16474" r="1276" b="21161"/>
          <a:stretch/>
        </p:blipFill>
        <p:spPr>
          <a:xfrm>
            <a:off x="297610" y="7297705"/>
            <a:ext cx="2796805" cy="18659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69701" t="43648" r="15625" b="38145"/>
          <a:stretch/>
        </p:blipFill>
        <p:spPr>
          <a:xfrm>
            <a:off x="5348708" y="35421"/>
            <a:ext cx="743077" cy="73757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302931" y="4109439"/>
            <a:ext cx="6612224" cy="217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　 象</a:t>
            </a:r>
            <a:r>
              <a:rPr kumimoji="1"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</a:t>
            </a:r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応援が必要な子育て家庭</a:t>
            </a:r>
            <a:r>
              <a:rPr kumimoji="1"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</a:t>
            </a:r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世帯</a:t>
            </a:r>
            <a:endParaRPr kumimoji="1" lang="en-US" altLang="ja-JP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</a:t>
            </a: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電話予約の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方優先</a:t>
            </a:r>
            <a:endParaRPr kumimoji="1" lang="en-US" altLang="ja-JP" sz="2000" b="1" dirty="0" smtClean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</a:t>
            </a:r>
            <a:r>
              <a:rPr kumimoji="1" lang="ja-JP" altLang="en-US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en-US" altLang="ja-JP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2/17(</a:t>
            </a:r>
            <a:r>
              <a:rPr kumimoji="1" lang="ja-JP" altLang="en-US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金</a:t>
            </a:r>
            <a:r>
              <a:rPr kumimoji="1" lang="ja-JP" altLang="en-US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午前</a:t>
            </a:r>
            <a:r>
              <a:rPr kumimoji="1" lang="en-US" altLang="ja-JP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</a:t>
            </a:r>
            <a:r>
              <a:rPr kumimoji="1" lang="ja-JP" altLang="en-US" b="1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時～電話または来館で）</a:t>
            </a:r>
            <a:endParaRPr kumimoji="1" lang="en-US" altLang="ja-JP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持ち物 </a:t>
            </a:r>
            <a:r>
              <a:rPr kumimoji="1"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マイバッグ</a:t>
            </a:r>
            <a:endParaRPr kumimoji="1" lang="en-US" altLang="ja-JP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</a:pPr>
            <a:endParaRPr kumimoji="1" lang="en-US" altLang="ja-JP" sz="2400" b="1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</a:pP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場</a:t>
            </a:r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    </a:t>
            </a:r>
            <a:r>
              <a:rPr kumimoji="1" lang="ja-JP" altLang="en-US" sz="2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辻</a:t>
            </a:r>
            <a:r>
              <a:rPr kumimoji="1"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堂</a:t>
            </a:r>
            <a:r>
              <a:rPr kumimoji="1"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青少年会館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-371136" y="3231447"/>
            <a:ext cx="7323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　 </a:t>
            </a:r>
            <a:r>
              <a:rPr lang="en-US" altLang="ja-JP" sz="40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kumimoji="1" lang="ja-JP" altLang="en-US" sz="40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40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40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ja-JP" altLang="en-US" sz="40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（土）　</a:t>
            </a:r>
            <a:r>
              <a:rPr kumimoji="1" lang="ja-JP" altLang="en-US" sz="32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午前</a:t>
            </a:r>
            <a:r>
              <a:rPr lang="ja-JP" altLang="en-US" sz="3200" b="1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</a:t>
            </a:r>
            <a:r>
              <a:rPr lang="ja-JP" altLang="en-US" sz="32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32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lang="ja-JP" altLang="en-US" sz="32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～９：</a:t>
            </a:r>
            <a:r>
              <a:rPr lang="en-US" altLang="ja-JP" sz="32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45</a:t>
            </a:r>
            <a:endParaRPr kumimoji="1" lang="ja-JP" altLang="en-US" sz="3200" b="1" dirty="0">
              <a:ln w="10160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28839" y="3778439"/>
            <a:ext cx="2281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なくなり次第終了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122" y="5203278"/>
            <a:ext cx="1980717" cy="1096033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822947" y="2668954"/>
            <a:ext cx="53902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食料品を無料で配布します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022319" y="1191514"/>
            <a:ext cx="281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+mj-ea"/>
                <a:ea typeface="+mj-ea"/>
              </a:rPr>
              <a:t>毎月第</a:t>
            </a:r>
            <a:r>
              <a:rPr kumimoji="1" lang="en-US" altLang="ja-JP" sz="2400" b="1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+mj-ea"/>
                <a:ea typeface="+mj-ea"/>
              </a:rPr>
              <a:t>1</a:t>
            </a:r>
            <a:r>
              <a:rPr kumimoji="1" lang="ja-JP" altLang="en-US" sz="2400" b="1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+mj-ea"/>
                <a:ea typeface="+mj-ea"/>
              </a:rPr>
              <a:t>土曜日開催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717" y="7521868"/>
            <a:ext cx="2949980" cy="2018753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33" t="46708" r="12907" b="42596"/>
          <a:stretch/>
        </p:blipFill>
        <p:spPr>
          <a:xfrm>
            <a:off x="95389" y="9108461"/>
            <a:ext cx="2770175" cy="416859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-21884" y="9489399"/>
            <a:ext cx="6762614" cy="400110"/>
          </a:xfrm>
          <a:prstGeom prst="rect">
            <a:avLst/>
          </a:prstGeom>
          <a:noFill/>
        </p:spPr>
        <p:txBody>
          <a:bodyPr wrap="square" lIns="91439" tIns="45720" rIns="91439" bIns="45720">
            <a:spAutoFit/>
          </a:bodyPr>
          <a:lstStyle/>
          <a:p>
            <a:pPr algn="ctr" defTabSz="914338"/>
            <a:r>
              <a:rPr kumimoji="1" lang="ja-JP" altLang="en-US" sz="1999" dirty="0">
                <a:ln w="1016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　</a:t>
            </a:r>
            <a:r>
              <a:rPr kumimoji="1" lang="ja-JP" altLang="en-US" sz="1999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辻堂青少年会館　   </a:t>
            </a:r>
            <a:r>
              <a:rPr kumimoji="1" lang="ja-JP" altLang="en-US" sz="1416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藤沢辻堂２</a:t>
            </a:r>
            <a:r>
              <a:rPr kumimoji="1" lang="en-US" altLang="ja-JP" sz="1416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-</a:t>
            </a:r>
            <a:r>
              <a:rPr kumimoji="1" lang="ja-JP" altLang="en-US" sz="1416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８</a:t>
            </a:r>
            <a:r>
              <a:rPr kumimoji="1" lang="en-US" altLang="ja-JP" sz="1416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-</a:t>
            </a:r>
            <a:r>
              <a:rPr kumimoji="1" lang="ja-JP" altLang="en-US" sz="1416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ＭＳ Ｐゴシック" panose="020B0600070205080204" pitchFamily="50" charset="-128"/>
              </a:rPr>
              <a:t>３１ ☎ ０４６６（３６）３００２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-2937627" y="6880573"/>
            <a:ext cx="1928925" cy="1148458"/>
          </a:xfrm>
          <a:prstGeom prst="wedgeRoundRectCallout">
            <a:avLst>
              <a:gd name="adj1" fmla="val 3101"/>
              <a:gd name="adj2" fmla="val 72605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44681" y="981845"/>
            <a:ext cx="921829" cy="65694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-2891216" y="6993137"/>
            <a:ext cx="185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美味しく食べて</a:t>
            </a: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SDGs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目標に貢献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しよう</a:t>
            </a: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‼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6504" y="29552"/>
            <a:ext cx="6798366" cy="9859957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5038" y="819294"/>
            <a:ext cx="59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心身</a:t>
            </a:r>
            <a:r>
              <a:rPr kumimoji="1" lang="ja-JP" altLang="en-US" dirty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</a:t>
            </a:r>
            <a:r>
              <a:rPr kumimoji="1" lang="ja-JP" altLang="en-US" dirty="0" smtClean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健康と持続</a:t>
            </a:r>
            <a:r>
              <a:rPr kumimoji="1" lang="ja-JP" altLang="en-US" dirty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可能な食</a:t>
            </a:r>
            <a:r>
              <a:rPr kumimoji="1" lang="ja-JP" altLang="en-US" dirty="0" smtClean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を支える</a:t>
            </a:r>
            <a:r>
              <a:rPr kumimoji="1" lang="ja-JP" altLang="en-US" dirty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食育の</a:t>
            </a:r>
            <a:r>
              <a:rPr kumimoji="1" lang="ja-JP" altLang="en-US" dirty="0" smtClean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推進に挑戦</a:t>
            </a:r>
            <a:r>
              <a:rPr kumimoji="1" lang="en-US" altLang="ja-JP" dirty="0" smtClean="0">
                <a:solidFill>
                  <a:schemeClr val="tx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!!</a:t>
            </a:r>
            <a:endParaRPr kumimoji="1" lang="ja-JP" altLang="en-US" dirty="0">
              <a:solidFill>
                <a:schemeClr val="tx2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14691" y="6309898"/>
            <a:ext cx="6588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solidFill>
                  <a:schemeClr val="accent6">
                    <a:lumMod val="75000"/>
                  </a:schemeClr>
                </a:solidFill>
              </a:rPr>
              <a:t>※</a:t>
            </a:r>
            <a:r>
              <a:rPr lang="ja-JP" altLang="en-US" sz="1200" b="1" dirty="0" smtClean="0">
                <a:solidFill>
                  <a:schemeClr val="accent6">
                    <a:lumMod val="75000"/>
                  </a:schemeClr>
                </a:solidFill>
              </a:rPr>
              <a:t>ご利用</a:t>
            </a: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</a:rPr>
              <a:t>等にあたっては、引き続き感染防止対策へのご理解とご協力をお願いいたします</a:t>
            </a:r>
          </a:p>
        </p:txBody>
      </p:sp>
    </p:spTree>
    <p:extLst>
      <p:ext uri="{BB962C8B-B14F-4D97-AF65-F5344CB8AC3E}">
        <p14:creationId xmlns:p14="http://schemas.microsoft.com/office/powerpoint/2010/main" val="12161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1423</TotalTime>
  <Words>197</Words>
  <Application>Microsoft Office PowerPoint</Application>
  <PresentationFormat>A4 210 x 297 mm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5" baseType="lpstr">
      <vt:lpstr>HGP創英角ｺﾞｼｯｸUB</vt:lpstr>
      <vt:lpstr>HGSｺﾞｼｯｸE</vt:lpstr>
      <vt:lpstr>HG丸ｺﾞｼｯｸM-PRO</vt:lpstr>
      <vt:lpstr>ＭＳ Ｐゴシック</vt:lpstr>
      <vt:lpstr>UD デジタル 教科書体 N-B</vt:lpstr>
      <vt:lpstr>UD デジタル 教科書体 NK-B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辻堂青少年会館</dc:creator>
  <cp:lastModifiedBy>太田 美紀</cp:lastModifiedBy>
  <cp:revision>142</cp:revision>
  <cp:lastPrinted>2022-12-22T00:18:56Z</cp:lastPrinted>
  <dcterms:created xsi:type="dcterms:W3CDTF">2021-03-31T00:35:17Z</dcterms:created>
  <dcterms:modified xsi:type="dcterms:W3CDTF">2022-12-22T00:32:45Z</dcterms:modified>
</cp:coreProperties>
</file>