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8" d="100"/>
          <a:sy n="48" d="100"/>
        </p:scale>
        <p:origin x="27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137189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1000213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253579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109270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1665590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1101173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242503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11068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261380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828573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BCDA3F-F59B-4B3D-843E-7864F585DA66}" type="datetimeFigureOut">
              <a:rPr kumimoji="1" lang="ja-JP" altLang="en-US" smtClean="0"/>
              <a:t>2025/3/15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588343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03BCDA3F-F59B-4B3D-843E-7864F585DA66}" type="datetimeFigureOut">
              <a:rPr kumimoji="1" lang="ja-JP" altLang="en-US" smtClean="0"/>
              <a:t>2025/3/15</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E11EBA53-DCDC-4C2E-B958-A4C8534C3F6F}" type="slidenum">
              <a:rPr kumimoji="1" lang="ja-JP" altLang="en-US" smtClean="0"/>
              <a:t>‹#›</a:t>
            </a:fld>
            <a:endParaRPr kumimoji="1" lang="ja-JP" altLang="en-US"/>
          </a:p>
        </p:txBody>
      </p:sp>
    </p:spTree>
    <p:extLst>
      <p:ext uri="{BB962C8B-B14F-4D97-AF65-F5344CB8AC3E}">
        <p14:creationId xmlns:p14="http://schemas.microsoft.com/office/powerpoint/2010/main" val="11932238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t="5464"/>
          <a:stretch/>
        </p:blipFill>
        <p:spPr>
          <a:xfrm>
            <a:off x="1961073" y="1415143"/>
            <a:ext cx="8003785" cy="5717580"/>
          </a:xfrm>
          <a:prstGeom prst="rect">
            <a:avLst/>
          </a:prstGeom>
          <a:ln>
            <a:solidFill>
              <a:schemeClr val="tx2">
                <a:lumMod val="75000"/>
              </a:schemeClr>
            </a:solidFill>
          </a:ln>
        </p:spPr>
      </p:pic>
      <p:sp>
        <p:nvSpPr>
          <p:cNvPr id="5" name="テキスト ボックス 4"/>
          <p:cNvSpPr txBox="1"/>
          <p:nvPr/>
        </p:nvSpPr>
        <p:spPr>
          <a:xfrm>
            <a:off x="4543776" y="93182"/>
            <a:ext cx="3568907" cy="400951"/>
          </a:xfrm>
          <a:prstGeom prst="rect">
            <a:avLst/>
          </a:prstGeom>
          <a:noFill/>
        </p:spPr>
        <p:txBody>
          <a:bodyPr wrap="square" rtlCol="0">
            <a:spAutoFit/>
          </a:bodyPr>
          <a:lstStyle/>
          <a:p>
            <a:r>
              <a:rPr kumimoji="1" lang="ja-JP" altLang="en-US" sz="2000" dirty="0"/>
              <a:t>「こども防災手帳」の作り方</a:t>
            </a:r>
          </a:p>
        </p:txBody>
      </p:sp>
      <p:sp>
        <p:nvSpPr>
          <p:cNvPr id="6" name="正方形/長方形 5"/>
          <p:cNvSpPr/>
          <p:nvPr/>
        </p:nvSpPr>
        <p:spPr>
          <a:xfrm>
            <a:off x="3204280" y="3707090"/>
            <a:ext cx="520640" cy="369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259572" y="3707089"/>
            <a:ext cx="520640" cy="369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7182722" y="3707090"/>
            <a:ext cx="520640" cy="369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9362545" y="3707090"/>
            <a:ext cx="520640" cy="369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969162" y="779445"/>
            <a:ext cx="520640" cy="369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603102" y="694342"/>
            <a:ext cx="8228677" cy="646331"/>
          </a:xfrm>
          <a:prstGeom prst="rect">
            <a:avLst/>
          </a:prstGeom>
          <a:noFill/>
        </p:spPr>
        <p:txBody>
          <a:bodyPr wrap="square" rtlCol="0">
            <a:spAutoFit/>
          </a:bodyPr>
          <a:lstStyle/>
          <a:p>
            <a:r>
              <a:rPr kumimoji="1" lang="ja-JP" altLang="en-US" dirty="0"/>
              <a:t>地震・津波など何から身を守るのかシールを貼りましょう。</a:t>
            </a:r>
            <a:endParaRPr kumimoji="1" lang="en-US" altLang="ja-JP" dirty="0"/>
          </a:p>
          <a:p>
            <a:r>
              <a:rPr kumimoji="1" lang="ja-JP" altLang="en-US" dirty="0"/>
              <a:t>自分の住んでいる場所の地形を知ることは災害を知る意味でとても大切だね。</a:t>
            </a:r>
          </a:p>
        </p:txBody>
      </p:sp>
      <p:sp>
        <p:nvSpPr>
          <p:cNvPr id="14" name="四角形吹き出し 13"/>
          <p:cNvSpPr/>
          <p:nvPr/>
        </p:nvSpPr>
        <p:spPr>
          <a:xfrm>
            <a:off x="8091742" y="7140517"/>
            <a:ext cx="1805973" cy="535225"/>
          </a:xfrm>
          <a:prstGeom prst="wedgeRectCallout">
            <a:avLst>
              <a:gd name="adj1" fmla="val -22635"/>
              <a:gd name="adj2" fmla="val -9161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8202520" y="7205253"/>
            <a:ext cx="1828030" cy="277581"/>
          </a:xfrm>
          <a:prstGeom prst="rect">
            <a:avLst/>
          </a:prstGeom>
          <a:noFill/>
        </p:spPr>
        <p:txBody>
          <a:bodyPr wrap="square" rtlCol="0">
            <a:spAutoFit/>
          </a:bodyPr>
          <a:lstStyle/>
          <a:p>
            <a:r>
              <a:rPr kumimoji="1" lang="ja-JP" altLang="en-US" sz="1200" dirty="0"/>
              <a:t>家族と練習しましょう</a:t>
            </a:r>
          </a:p>
        </p:txBody>
      </p:sp>
      <p:sp>
        <p:nvSpPr>
          <p:cNvPr id="17" name="四角形吹き出し 16"/>
          <p:cNvSpPr/>
          <p:nvPr/>
        </p:nvSpPr>
        <p:spPr>
          <a:xfrm>
            <a:off x="3933618" y="7118970"/>
            <a:ext cx="1805973" cy="547372"/>
          </a:xfrm>
          <a:prstGeom prst="wedgeRectCallout">
            <a:avLst>
              <a:gd name="adj1" fmla="val -22635"/>
              <a:gd name="adj2" fmla="val -9429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24311" y="510135"/>
            <a:ext cx="1911587" cy="584775"/>
          </a:xfrm>
          <a:prstGeom prst="rect">
            <a:avLst/>
          </a:prstGeom>
          <a:noFill/>
        </p:spPr>
        <p:txBody>
          <a:bodyPr wrap="square" lIns="91440" tIns="45720" rIns="91440" bIns="45720">
            <a:spAutoFit/>
          </a:bodyPr>
          <a:lstStyle/>
          <a:p>
            <a:pPr algn="ctr"/>
            <a:r>
              <a:rPr lang="en-US" altLang="ja-JP" sz="3200" b="0" cap="none" spc="0" dirty="0">
                <a:ln w="0"/>
                <a:solidFill>
                  <a:schemeClr val="tx1"/>
                </a:solidFill>
              </a:rPr>
              <a:t>【</a:t>
            </a:r>
            <a:r>
              <a:rPr lang="ja-JP" altLang="en-US" sz="3200" b="0" cap="none" spc="0" dirty="0">
                <a:ln w="0"/>
                <a:solidFill>
                  <a:schemeClr val="tx1"/>
                </a:solidFill>
              </a:rPr>
              <a:t>表</a:t>
            </a:r>
            <a:r>
              <a:rPr lang="en-US" altLang="ja-JP" sz="3200" b="0" cap="none" spc="0" dirty="0">
                <a:ln w="0"/>
                <a:solidFill>
                  <a:schemeClr val="tx1"/>
                </a:solidFill>
              </a:rPr>
              <a:t>】</a:t>
            </a:r>
            <a:endParaRPr lang="ja-JP" altLang="en-US" sz="3200" b="0" cap="none" spc="0" dirty="0">
              <a:ln w="0"/>
              <a:solidFill>
                <a:schemeClr val="tx1"/>
              </a:solidFill>
            </a:endParaRPr>
          </a:p>
        </p:txBody>
      </p:sp>
      <p:pic>
        <p:nvPicPr>
          <p:cNvPr id="20" name="図 19"/>
          <p:cNvPicPr>
            <a:picLocks noChangeAspect="1"/>
          </p:cNvPicPr>
          <p:nvPr/>
        </p:nvPicPr>
        <p:blipFill rotWithShape="1">
          <a:blip r:embed="rId3"/>
          <a:srcRect t="4533"/>
          <a:stretch/>
        </p:blipFill>
        <p:spPr>
          <a:xfrm>
            <a:off x="1730994" y="8098897"/>
            <a:ext cx="8463941" cy="5903396"/>
          </a:xfrm>
          <a:prstGeom prst="rect">
            <a:avLst/>
          </a:prstGeom>
        </p:spPr>
      </p:pic>
      <p:sp>
        <p:nvSpPr>
          <p:cNvPr id="19" name="正方形/長方形 18"/>
          <p:cNvSpPr/>
          <p:nvPr/>
        </p:nvSpPr>
        <p:spPr>
          <a:xfrm>
            <a:off x="920125" y="7619160"/>
            <a:ext cx="1415773" cy="584775"/>
          </a:xfrm>
          <a:prstGeom prst="rect">
            <a:avLst/>
          </a:prstGeom>
          <a:noFill/>
        </p:spPr>
        <p:txBody>
          <a:bodyPr wrap="none" lIns="91440" tIns="45720" rIns="91440" bIns="45720">
            <a:spAutoFit/>
          </a:bodyPr>
          <a:lstStyle/>
          <a:p>
            <a:pPr algn="ctr"/>
            <a:r>
              <a:rPr lang="en-US" altLang="ja-JP" sz="3200" b="0" cap="none" spc="0" dirty="0">
                <a:ln w="0"/>
                <a:solidFill>
                  <a:schemeClr val="tx1"/>
                </a:solidFill>
              </a:rPr>
              <a:t>【</a:t>
            </a:r>
            <a:r>
              <a:rPr lang="ja-JP" altLang="en-US" sz="3200" b="0" cap="none" spc="0" dirty="0">
                <a:ln w="0"/>
                <a:solidFill>
                  <a:schemeClr val="tx1"/>
                </a:solidFill>
              </a:rPr>
              <a:t>裏</a:t>
            </a:r>
            <a:r>
              <a:rPr lang="en-US" altLang="ja-JP" sz="3200" b="0" cap="none" spc="0" dirty="0">
                <a:ln w="0"/>
                <a:solidFill>
                  <a:schemeClr val="tx1"/>
                </a:solidFill>
              </a:rPr>
              <a:t>】</a:t>
            </a:r>
            <a:endParaRPr lang="ja-JP" altLang="en-US" sz="3200" b="0" cap="none" spc="0" dirty="0">
              <a:ln w="0"/>
              <a:solidFill>
                <a:schemeClr val="tx1"/>
              </a:solidFill>
            </a:endParaRPr>
          </a:p>
        </p:txBody>
      </p:sp>
      <p:sp>
        <p:nvSpPr>
          <p:cNvPr id="21" name="正方形/長方形 20"/>
          <p:cNvSpPr/>
          <p:nvPr/>
        </p:nvSpPr>
        <p:spPr>
          <a:xfrm>
            <a:off x="1194805" y="14045189"/>
            <a:ext cx="1723549" cy="461665"/>
          </a:xfrm>
          <a:prstGeom prst="rect">
            <a:avLst/>
          </a:prstGeom>
          <a:noFill/>
        </p:spPr>
        <p:txBody>
          <a:bodyPr wrap="none" lIns="91440" tIns="45720" rIns="91440" bIns="45720">
            <a:spAutoFit/>
          </a:bodyPr>
          <a:lstStyle/>
          <a:p>
            <a:pPr algn="ctr"/>
            <a:r>
              <a:rPr lang="en-US" altLang="ja-JP" sz="2400" b="0" cap="none" spc="0" dirty="0">
                <a:ln w="0"/>
                <a:solidFill>
                  <a:schemeClr val="tx1"/>
                </a:solidFill>
              </a:rPr>
              <a:t>【</a:t>
            </a:r>
            <a:r>
              <a:rPr lang="ja-JP" altLang="en-US" sz="2400" b="0" cap="none" spc="0" dirty="0">
                <a:ln w="0"/>
                <a:solidFill>
                  <a:schemeClr val="tx1"/>
                </a:solidFill>
              </a:rPr>
              <a:t>折り方</a:t>
            </a:r>
            <a:r>
              <a:rPr lang="en-US" altLang="ja-JP" sz="2400" b="0" cap="none" spc="0" dirty="0">
                <a:ln w="0"/>
                <a:solidFill>
                  <a:schemeClr val="tx1"/>
                </a:solidFill>
              </a:rPr>
              <a:t>】</a:t>
            </a:r>
            <a:endParaRPr lang="ja-JP" altLang="en-US" sz="2400" b="0" cap="none" spc="0" dirty="0">
              <a:ln w="0"/>
              <a:solidFill>
                <a:schemeClr val="tx1"/>
              </a:solidFill>
            </a:endParaRPr>
          </a:p>
        </p:txBody>
      </p:sp>
      <p:sp>
        <p:nvSpPr>
          <p:cNvPr id="23" name="二等辺三角形 22"/>
          <p:cNvSpPr/>
          <p:nvPr/>
        </p:nvSpPr>
        <p:spPr>
          <a:xfrm rot="5400000">
            <a:off x="5096433" y="14923193"/>
            <a:ext cx="407180" cy="3205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6100827" y="15415039"/>
            <a:ext cx="1338828" cy="369332"/>
          </a:xfrm>
          <a:prstGeom prst="rect">
            <a:avLst/>
          </a:prstGeom>
          <a:noFill/>
        </p:spPr>
        <p:txBody>
          <a:bodyPr wrap="none" rtlCol="0">
            <a:spAutoFit/>
          </a:bodyPr>
          <a:lstStyle/>
          <a:p>
            <a:r>
              <a:rPr kumimoji="1" lang="ja-JP" altLang="en-US" dirty="0"/>
              <a:t>半分に折る</a:t>
            </a:r>
          </a:p>
        </p:txBody>
      </p:sp>
      <p:sp>
        <p:nvSpPr>
          <p:cNvPr id="26" name="二等辺三角形 25"/>
          <p:cNvSpPr/>
          <p:nvPr/>
        </p:nvSpPr>
        <p:spPr>
          <a:xfrm rot="5400000">
            <a:off x="7925415" y="14964687"/>
            <a:ext cx="407180" cy="3205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8492909" y="15473081"/>
            <a:ext cx="1338828" cy="646331"/>
          </a:xfrm>
          <a:prstGeom prst="rect">
            <a:avLst/>
          </a:prstGeom>
          <a:noFill/>
        </p:spPr>
        <p:txBody>
          <a:bodyPr wrap="none" rtlCol="0">
            <a:spAutoFit/>
          </a:bodyPr>
          <a:lstStyle/>
          <a:p>
            <a:r>
              <a:rPr kumimoji="1" lang="ja-JP" altLang="en-US" dirty="0"/>
              <a:t>点線の所で</a:t>
            </a:r>
            <a:endParaRPr kumimoji="1" lang="en-US" altLang="ja-JP" dirty="0"/>
          </a:p>
          <a:p>
            <a:r>
              <a:rPr kumimoji="1" lang="ja-JP" altLang="en-US" dirty="0"/>
              <a:t>屏風たたみ</a:t>
            </a:r>
          </a:p>
        </p:txBody>
      </p:sp>
      <p:pic>
        <p:nvPicPr>
          <p:cNvPr id="28" name="図 27"/>
          <p:cNvPicPr>
            <a:picLocks noChangeAspect="1"/>
          </p:cNvPicPr>
          <p:nvPr/>
        </p:nvPicPr>
        <p:blipFill>
          <a:blip r:embed="rId4"/>
          <a:stretch>
            <a:fillRect/>
          </a:stretch>
        </p:blipFill>
        <p:spPr>
          <a:xfrm>
            <a:off x="8501374" y="14769117"/>
            <a:ext cx="1352739" cy="628738"/>
          </a:xfrm>
          <a:prstGeom prst="rect">
            <a:avLst/>
          </a:prstGeom>
        </p:spPr>
      </p:pic>
      <p:sp>
        <p:nvSpPr>
          <p:cNvPr id="29" name="二等辺三角形 28"/>
          <p:cNvSpPr/>
          <p:nvPr/>
        </p:nvSpPr>
        <p:spPr>
          <a:xfrm rot="5400000">
            <a:off x="9971894" y="14964688"/>
            <a:ext cx="407180" cy="3205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0709436" y="15721420"/>
            <a:ext cx="646331" cy="369332"/>
          </a:xfrm>
          <a:prstGeom prst="rect">
            <a:avLst/>
          </a:prstGeom>
          <a:noFill/>
        </p:spPr>
        <p:txBody>
          <a:bodyPr wrap="none" rtlCol="0">
            <a:spAutoFit/>
          </a:bodyPr>
          <a:lstStyle/>
          <a:p>
            <a:r>
              <a:rPr kumimoji="1" lang="ja-JP" altLang="en-US" dirty="0"/>
              <a:t>完成</a:t>
            </a:r>
          </a:p>
        </p:txBody>
      </p:sp>
      <p:sp>
        <p:nvSpPr>
          <p:cNvPr id="32" name="テキスト ボックス 31"/>
          <p:cNvSpPr txBox="1"/>
          <p:nvPr/>
        </p:nvSpPr>
        <p:spPr>
          <a:xfrm>
            <a:off x="2097152" y="8094270"/>
            <a:ext cx="7366119" cy="338554"/>
          </a:xfrm>
          <a:prstGeom prst="rect">
            <a:avLst/>
          </a:prstGeom>
          <a:noFill/>
        </p:spPr>
        <p:txBody>
          <a:bodyPr wrap="none" rtlCol="0">
            <a:spAutoFit/>
          </a:bodyPr>
          <a:lstStyle/>
          <a:p>
            <a:r>
              <a:rPr kumimoji="1" lang="ja-JP" altLang="en-US" sz="1600" dirty="0"/>
              <a:t>シールを貼ったり安全なルートや危険な場所を色分けしても分かりやすいね。</a:t>
            </a:r>
          </a:p>
        </p:txBody>
      </p:sp>
      <p:sp>
        <p:nvSpPr>
          <p:cNvPr id="12" name="四角形吹き出し 11"/>
          <p:cNvSpPr/>
          <p:nvPr/>
        </p:nvSpPr>
        <p:spPr>
          <a:xfrm>
            <a:off x="5997005" y="7110979"/>
            <a:ext cx="1805973" cy="720220"/>
          </a:xfrm>
          <a:prstGeom prst="wedgeRectCallout">
            <a:avLst>
              <a:gd name="adj1" fmla="val -22635"/>
              <a:gd name="adj2" fmla="val -7960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025283" y="7182953"/>
            <a:ext cx="1828030" cy="647689"/>
          </a:xfrm>
          <a:prstGeom prst="rect">
            <a:avLst/>
          </a:prstGeom>
          <a:noFill/>
        </p:spPr>
        <p:txBody>
          <a:bodyPr wrap="square" rtlCol="0">
            <a:spAutoFit/>
          </a:bodyPr>
          <a:lstStyle/>
          <a:p>
            <a:r>
              <a:rPr kumimoji="1" lang="ja-JP" altLang="en-US" sz="1200" dirty="0"/>
              <a:t>準備するものは大人と違うかもしれない。</a:t>
            </a:r>
            <a:endParaRPr kumimoji="1" lang="en-US" altLang="ja-JP" sz="1200" dirty="0"/>
          </a:p>
          <a:p>
            <a:r>
              <a:rPr kumimoji="1" lang="ja-JP" altLang="en-US" sz="1200" dirty="0"/>
              <a:t>自分で考えてみよう！</a:t>
            </a:r>
          </a:p>
        </p:txBody>
      </p:sp>
      <p:sp>
        <p:nvSpPr>
          <p:cNvPr id="16" name="テキスト ボックス 15"/>
          <p:cNvSpPr txBox="1"/>
          <p:nvPr/>
        </p:nvSpPr>
        <p:spPr>
          <a:xfrm>
            <a:off x="4024779" y="7159086"/>
            <a:ext cx="1828030" cy="462635"/>
          </a:xfrm>
          <a:prstGeom prst="rect">
            <a:avLst/>
          </a:prstGeom>
          <a:noFill/>
        </p:spPr>
        <p:txBody>
          <a:bodyPr wrap="square" rtlCol="0">
            <a:spAutoFit/>
          </a:bodyPr>
          <a:lstStyle/>
          <a:p>
            <a:r>
              <a:rPr kumimoji="1" lang="ja-JP" altLang="en-US" sz="1200" dirty="0"/>
              <a:t>もしもの時の心の支えになります。</a:t>
            </a:r>
          </a:p>
        </p:txBody>
      </p:sp>
      <p:pic>
        <p:nvPicPr>
          <p:cNvPr id="33" name="図 32"/>
          <p:cNvPicPr>
            <a:picLocks noChangeAspect="1"/>
          </p:cNvPicPr>
          <p:nvPr/>
        </p:nvPicPr>
        <p:blipFill rotWithShape="1">
          <a:blip r:embed="rId2"/>
          <a:srcRect t="5464"/>
          <a:stretch/>
        </p:blipFill>
        <p:spPr>
          <a:xfrm>
            <a:off x="2926387" y="14322526"/>
            <a:ext cx="2062996" cy="1473721"/>
          </a:xfrm>
          <a:prstGeom prst="rect">
            <a:avLst/>
          </a:prstGeom>
          <a:ln>
            <a:solidFill>
              <a:schemeClr val="accent1">
                <a:lumMod val="75000"/>
              </a:schemeClr>
            </a:solidFill>
          </a:ln>
        </p:spPr>
      </p:pic>
      <p:pic>
        <p:nvPicPr>
          <p:cNvPr id="34" name="図 33"/>
          <p:cNvPicPr>
            <a:picLocks noChangeAspect="1"/>
          </p:cNvPicPr>
          <p:nvPr/>
        </p:nvPicPr>
        <p:blipFill rotWithShape="1">
          <a:blip r:embed="rId2"/>
          <a:srcRect t="40512"/>
          <a:stretch/>
        </p:blipFill>
        <p:spPr>
          <a:xfrm>
            <a:off x="5708491" y="14487669"/>
            <a:ext cx="2062996" cy="927370"/>
          </a:xfrm>
          <a:prstGeom prst="rect">
            <a:avLst/>
          </a:prstGeom>
          <a:ln>
            <a:solidFill>
              <a:schemeClr val="accent1">
                <a:lumMod val="75000"/>
              </a:schemeClr>
            </a:solidFill>
          </a:ln>
        </p:spPr>
      </p:pic>
      <p:pic>
        <p:nvPicPr>
          <p:cNvPr id="3" name="図 2"/>
          <p:cNvPicPr>
            <a:picLocks noChangeAspect="1"/>
          </p:cNvPicPr>
          <p:nvPr/>
        </p:nvPicPr>
        <p:blipFill>
          <a:blip r:embed="rId5"/>
          <a:stretch>
            <a:fillRect/>
          </a:stretch>
        </p:blipFill>
        <p:spPr>
          <a:xfrm>
            <a:off x="10561624" y="14252418"/>
            <a:ext cx="941956" cy="1469002"/>
          </a:xfrm>
          <a:prstGeom prst="rect">
            <a:avLst/>
          </a:prstGeom>
          <a:ln>
            <a:solidFill>
              <a:schemeClr val="accent1">
                <a:lumMod val="75000"/>
              </a:schemeClr>
            </a:solidFill>
          </a:ln>
        </p:spPr>
      </p:pic>
    </p:spTree>
    <p:extLst>
      <p:ext uri="{BB962C8B-B14F-4D97-AF65-F5344CB8AC3E}">
        <p14:creationId xmlns:p14="http://schemas.microsoft.com/office/powerpoint/2010/main" val="35335923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TotalTime>
  <Words>109</Words>
  <Application>Microsoft Office PowerPoint</Application>
  <PresentationFormat>ユーザー設定</PresentationFormat>
  <Paragraphs>15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辻堂青少年会館</dc:creator>
  <cp:lastModifiedBy>辻堂青少年会館</cp:lastModifiedBy>
  <cp:revision>9</cp:revision>
  <cp:lastPrinted>2024-08-15T01:43:27Z</cp:lastPrinted>
  <dcterms:created xsi:type="dcterms:W3CDTF">2024-07-21T08:19:06Z</dcterms:created>
  <dcterms:modified xsi:type="dcterms:W3CDTF">2025-03-15T00:39:53Z</dcterms:modified>
</cp:coreProperties>
</file>