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49" d="100"/>
          <a:sy n="49" d="100"/>
        </p:scale>
        <p:origin x="29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91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31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40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91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18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70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00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72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69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38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32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16D0-6B61-429D-B9F7-9F6733828CF7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0D13-B734-45D3-A7C8-FFEAA67EC4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94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2652802-C42A-4091-83AA-41ED91750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" r="-42" b="274"/>
          <a:stretch/>
        </p:blipFill>
        <p:spPr>
          <a:xfrm>
            <a:off x="1" y="0"/>
            <a:ext cx="12191999" cy="7587574"/>
          </a:xfrm>
          <a:prstGeom prst="rect">
            <a:avLst/>
          </a:prstGeom>
          <a:effectLst/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D2C4A1-3970-4E07-959A-618A05D21F27}"/>
              </a:ext>
            </a:extLst>
          </p:cNvPr>
          <p:cNvSpPr/>
          <p:nvPr/>
        </p:nvSpPr>
        <p:spPr>
          <a:xfrm>
            <a:off x="-1" y="7502039"/>
            <a:ext cx="12191999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400" dirty="0"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</a:t>
            </a:r>
            <a:r>
              <a:rPr lang="ja-JP" altLang="en-US" sz="3200" dirty="0"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日時</a:t>
            </a:r>
            <a:endParaRPr lang="en-US" altLang="ja-JP" sz="3200" dirty="0"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  <a:p>
            <a:r>
              <a:rPr lang="ja-JP" altLang="en-US" sz="3200" dirty="0"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　</a:t>
            </a:r>
            <a:r>
              <a:rPr lang="ja-JP" altLang="en-US" sz="28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２０２５年（令和７年）７月２０日（日）　午前９時</a:t>
            </a:r>
            <a:r>
              <a:rPr lang="en-US" altLang="ja-JP" sz="28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30</a:t>
            </a:r>
            <a:r>
              <a:rPr lang="ja-JP" altLang="en-US" sz="28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～午後</a:t>
            </a:r>
            <a:r>
              <a:rPr lang="en-US" altLang="ja-JP" sz="28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4</a:t>
            </a:r>
            <a:r>
              <a:rPr lang="ja-JP" altLang="en-US" sz="28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時</a:t>
            </a:r>
            <a:endParaRPr lang="en-US" altLang="ja-JP" sz="2800" dirty="0">
              <a:solidFill>
                <a:schemeClr val="bg1"/>
              </a:solidFill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</a:t>
            </a:r>
            <a:r>
              <a:rPr lang="en-US" altLang="ja-JP" sz="28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※</a:t>
            </a:r>
            <a:r>
              <a:rPr lang="ja-JP" altLang="en-US" sz="28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荒天等による中止の決定は、当日の朝８時３０分までに決定</a:t>
            </a:r>
            <a:endParaRPr lang="en-US" altLang="ja-JP" sz="2800" dirty="0">
              <a:solidFill>
                <a:schemeClr val="bg1"/>
              </a:solidFill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  <a:p>
            <a:endParaRPr lang="en-US" altLang="ja-JP" sz="2400" dirty="0">
              <a:solidFill>
                <a:schemeClr val="bg1"/>
              </a:solidFill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場所</a:t>
            </a:r>
            <a:endParaRPr lang="en-US" altLang="ja-JP" sz="2800" dirty="0">
              <a:solidFill>
                <a:schemeClr val="bg1"/>
              </a:solidFill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　藤沢市八部公園プール</a:t>
            </a:r>
            <a:endParaRPr lang="en-US" altLang="ja-JP" sz="2800" dirty="0">
              <a:solidFill>
                <a:schemeClr val="bg1"/>
              </a:solidFill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  <a:p>
            <a:endParaRPr lang="en-US" altLang="ja-JP" sz="2400" dirty="0">
              <a:solidFill>
                <a:schemeClr val="bg1"/>
              </a:solidFill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</a:t>
            </a:r>
            <a:r>
              <a:rPr lang="ja-JP" altLang="en-US" sz="32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イベント内容</a:t>
            </a:r>
            <a:endParaRPr lang="en-US" altLang="ja-JP" sz="2400" dirty="0">
              <a:solidFill>
                <a:schemeClr val="bg1"/>
              </a:solidFill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　</a:t>
            </a:r>
            <a:r>
              <a:rPr lang="ja-JP" altLang="en-US" sz="25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９：４５～１０：２０　潜水検索演技</a:t>
            </a:r>
          </a:p>
          <a:p>
            <a:r>
              <a:rPr lang="ja-JP" altLang="en-US" sz="25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１０：００～１２：００　心肺蘇生法体験コーナー①　</a:t>
            </a:r>
            <a:endParaRPr lang="en-US" altLang="ja-JP" sz="2500" dirty="0">
              <a:solidFill>
                <a:schemeClr val="bg1"/>
              </a:solidFill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  <a:p>
            <a:r>
              <a:rPr lang="ja-JP" altLang="en-US" sz="25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１０：２０～１０：３０　プール監視員による救助デモ①　　　</a:t>
            </a:r>
            <a:endParaRPr lang="en-US" altLang="ja-JP" sz="2500" dirty="0">
              <a:solidFill>
                <a:schemeClr val="bg1"/>
              </a:solidFill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  <a:p>
            <a:r>
              <a:rPr lang="ja-JP" altLang="en-US" sz="25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１０：３０～１１：２０　交流イベント</a:t>
            </a:r>
          </a:p>
          <a:p>
            <a:r>
              <a:rPr lang="ja-JP" altLang="en-US" sz="25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１１：２０～１２：２０　水に落ちた時の対処法</a:t>
            </a:r>
          </a:p>
          <a:p>
            <a:r>
              <a:rPr lang="ja-JP" altLang="en-US" sz="25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１２：２０～１３：００　消防救助大会訓練演技　　　　</a:t>
            </a:r>
          </a:p>
          <a:p>
            <a:r>
              <a:rPr lang="ja-JP" altLang="en-US" sz="25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１３：００～１５：００　心肺蘇生法体験コーナー②　</a:t>
            </a:r>
          </a:p>
          <a:p>
            <a:r>
              <a:rPr lang="ja-JP" altLang="en-US" sz="25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１３：５０～１４：００　プール監視員による救助デモ②</a:t>
            </a:r>
          </a:p>
          <a:p>
            <a:r>
              <a:rPr lang="ja-JP" altLang="en-US" sz="2500" dirty="0">
                <a:solidFill>
                  <a:schemeClr val="bg1"/>
                </a:solidFill>
                <a:latin typeface="BIZ UDP新丸ゴ Heavy" panose="020F0900000000000000" pitchFamily="50" charset="-128"/>
                <a:ea typeface="BIZ UDP新丸ゴ Heavy" panose="020F0900000000000000" pitchFamily="50" charset="-128"/>
              </a:rPr>
              <a:t>　１４：５０～１５：００　救助クイズ　</a:t>
            </a:r>
          </a:p>
          <a:p>
            <a:endParaRPr lang="ja-JP" altLang="en-US" sz="2400" dirty="0">
              <a:latin typeface="BIZ UDP新丸ゴ Heavy" panose="020F0900000000000000" pitchFamily="50" charset="-128"/>
              <a:ea typeface="BIZ UDP新丸ゴ Heavy" panose="020F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0963AD4-5C48-4910-8459-3D9F1F1B20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44" t="39074" r="15000" b="14259"/>
          <a:stretch/>
        </p:blipFill>
        <p:spPr>
          <a:xfrm>
            <a:off x="8766240" y="12068941"/>
            <a:ext cx="3425758" cy="214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DBC0C8E-8D07-4F90-B51F-2063CEFA0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3560324"/>
          </a:xfrm>
          <a:noFill/>
        </p:spPr>
        <p:txBody>
          <a:bodyPr>
            <a:noAutofit/>
          </a:bodyPr>
          <a:lstStyle/>
          <a:p>
            <a:pPr algn="l"/>
            <a:r>
              <a:rPr lang="ja-JP" altLang="en-US" sz="8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夏の救急フェア</a:t>
            </a:r>
            <a:r>
              <a:rPr lang="en-US" altLang="ja-JP" sz="8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2025</a:t>
            </a:r>
            <a:r>
              <a:rPr lang="ja-JP" altLang="en-US" sz="8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br>
              <a:rPr lang="en-US" altLang="ja-JP" sz="8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40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</a:t>
            </a:r>
            <a:r>
              <a:rPr lang="ja-JP" altLang="en-US" sz="5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南消防署鵠沼水難救助隊</a:t>
            </a:r>
            <a:br>
              <a:rPr lang="en-US" altLang="ja-JP" sz="5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5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                      </a:t>
            </a:r>
            <a:r>
              <a:rPr lang="ja-JP" altLang="en-US" sz="5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感謝祭共同開催</a:t>
            </a:r>
            <a:br>
              <a:rPr lang="en-US" altLang="ja-JP" sz="4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4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 </a:t>
            </a:r>
            <a:r>
              <a:rPr lang="en-US" altLang="ja-JP" sz="44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in </a:t>
            </a:r>
            <a:r>
              <a:rPr lang="ja-JP" altLang="en-US" sz="44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鵠沼運動施設八部公園プール</a:t>
            </a:r>
            <a:endParaRPr lang="ja-JP" altLang="en-US" sz="7200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B1A1FBA-5648-484E-8242-1655E2FBF7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14413" r="8311" b="18891"/>
          <a:stretch/>
        </p:blipFill>
        <p:spPr>
          <a:xfrm>
            <a:off x="7251286" y="8910535"/>
            <a:ext cx="4143046" cy="2908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5F0292-C6DA-4887-8C59-F20423172B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485" y="14952493"/>
            <a:ext cx="5130547" cy="108949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A781A2F-7AD3-4716-AE89-C14B26D1CF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560323"/>
            <a:ext cx="3135778" cy="4027251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B83639F-6263-401E-B8E8-BDEFA0AE5E11}"/>
              </a:ext>
            </a:extLst>
          </p:cNvPr>
          <p:cNvSpPr/>
          <p:nvPr/>
        </p:nvSpPr>
        <p:spPr>
          <a:xfrm>
            <a:off x="6715472" y="15068608"/>
            <a:ext cx="5810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お問い合わせ　鵠沼運動施設事務所</a:t>
            </a:r>
          </a:p>
          <a:p>
            <a:r>
              <a:rPr lang="en-US" altLang="ja-JP" sz="2400" dirty="0">
                <a:solidFill>
                  <a:schemeClr val="bg1"/>
                </a:solidFill>
              </a:rPr>
              <a:t>TEL0466-36-1607</a:t>
            </a:r>
            <a:r>
              <a:rPr lang="ja-JP" altLang="en-US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/</a:t>
            </a:r>
            <a:r>
              <a:rPr lang="ja-JP" altLang="en-US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FAX0466-36-1754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4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191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UDP新丸ゴ Heavy</vt:lpstr>
      <vt:lpstr>HGP創英角ﾎﾟｯﾌﾟ体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　 夏の救急フェア2025　     南消防署鵠沼水難救助隊                                感謝祭共同開催           in 鵠沼運動施設八部公園プール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　水難救助隊感謝祭 in 鵠沼運動公園八部プール</dc:title>
  <dc:creator>長竹　康介</dc:creator>
  <cp:lastModifiedBy>小林 陸</cp:lastModifiedBy>
  <cp:revision>30</cp:revision>
  <cp:lastPrinted>2025-06-05T04:18:50Z</cp:lastPrinted>
  <dcterms:created xsi:type="dcterms:W3CDTF">2025-05-10T22:21:21Z</dcterms:created>
  <dcterms:modified xsi:type="dcterms:W3CDTF">2025-06-05T04:22:55Z</dcterms:modified>
</cp:coreProperties>
</file>